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37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698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622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738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895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18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489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688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860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631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105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781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Miloslav Cajska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VY_52_INOVACE_</a:t>
            </a:r>
            <a:r>
              <a:rPr lang="cs-CZ" dirty="0" smtClean="0">
                <a:solidFill>
                  <a:srgbClr val="FFC000"/>
                </a:solidFill>
              </a:rPr>
              <a:t>1A_22_Ploutvonožci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Přírodopis  </a:t>
            </a:r>
            <a:r>
              <a:rPr lang="cs-CZ" dirty="0">
                <a:solidFill>
                  <a:srgbClr val="FFC000"/>
                </a:solidFill>
              </a:rPr>
              <a:t>na 2. 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800" dirty="0" smtClean="0"/>
              <a:t>Ploutvonožci jsou pro nás exotickou skupinou savců.</a:t>
            </a:r>
          </a:p>
          <a:p>
            <a:r>
              <a:rPr lang="cs-CZ" sz="2800" dirty="0" smtClean="0"/>
              <a:t>V této prezentaci jsou žákům 6. </a:t>
            </a:r>
            <a:r>
              <a:rPr lang="cs-CZ" sz="2800" dirty="0" err="1" smtClean="0"/>
              <a:t>řídy</a:t>
            </a:r>
            <a:r>
              <a:rPr lang="cs-CZ" sz="2800" dirty="0" smtClean="0"/>
              <a:t> zobrazeny nejznámější zástupci a popsány znaky.</a:t>
            </a:r>
          </a:p>
          <a:p>
            <a:r>
              <a:rPr lang="cs-CZ" sz="2800" dirty="0" smtClean="0"/>
              <a:t>Prezentace </a:t>
            </a:r>
            <a:r>
              <a:rPr lang="cs-CZ" sz="2800" smtClean="0"/>
              <a:t>na interaktivní tabuli.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</p:spTree>
    <p:extLst>
      <p:ext uri="{BB962C8B-B14F-4D97-AF65-F5344CB8AC3E}">
        <p14:creationId xmlns:p14="http://schemas.microsoft.com/office/powerpoint/2010/main" xmlns="" val="3279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348880"/>
            <a:ext cx="6984776" cy="2760712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PLOUTVONOŽCI</a:t>
            </a:r>
          </a:p>
          <a:p>
            <a:r>
              <a:rPr lang="cs-CZ" sz="6000" b="1" dirty="0" smtClean="0"/>
              <a:t>(vodní šelmy)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1230673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výhradně masožravci</a:t>
            </a:r>
          </a:p>
          <a:p>
            <a:r>
              <a:rPr lang="cs-CZ" dirty="0" smtClean="0"/>
              <a:t>žijí ve vodě i na souši (krmení, páření, kojení)</a:t>
            </a:r>
          </a:p>
          <a:p>
            <a:r>
              <a:rPr lang="cs-CZ" dirty="0" smtClean="0"/>
              <a:t>tělo má torpédovitý tvar</a:t>
            </a:r>
          </a:p>
          <a:p>
            <a:r>
              <a:rPr lang="cs-CZ" dirty="0" smtClean="0"/>
              <a:t>protáhlé prsty na obou končetinách</a:t>
            </a:r>
          </a:p>
          <a:p>
            <a:r>
              <a:rPr lang="cs-CZ" dirty="0" smtClean="0"/>
              <a:t>přední končetiny - ploutve</a:t>
            </a:r>
          </a:p>
          <a:p>
            <a:r>
              <a:rPr lang="cs-CZ" dirty="0" smtClean="0"/>
              <a:t>zadní končetiny - funkce ocasní ploutve</a:t>
            </a:r>
          </a:p>
          <a:p>
            <a:r>
              <a:rPr lang="cs-CZ" dirty="0" smtClean="0"/>
              <a:t>podkožní tuk, uzavíratelné nozdry a zvukovody (proti kesonově nemoci)</a:t>
            </a:r>
          </a:p>
          <a:p>
            <a:r>
              <a:rPr lang="cs-CZ" dirty="0" smtClean="0"/>
              <a:t>chrup: stejné kuželovité zuby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68616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cs-CZ" dirty="0" smtClean="0"/>
              <a:t>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b="1" i="1" dirty="0" smtClean="0"/>
              <a:t>Lachtan</a:t>
            </a:r>
            <a:r>
              <a:rPr lang="cs-CZ" i="1" dirty="0" smtClean="0"/>
              <a:t> </a:t>
            </a:r>
            <a:r>
              <a:rPr lang="cs-CZ" dirty="0" smtClean="0"/>
              <a:t>- ušní boltce, lépe se pohybuje po souši (předsunuje zadní končetiny, větší přední končetiny).                    </a:t>
            </a:r>
            <a:r>
              <a:rPr lang="cs-CZ" b="1" dirty="0"/>
              <a:t>l</a:t>
            </a:r>
            <a:r>
              <a:rPr lang="cs-CZ" b="1" dirty="0" smtClean="0"/>
              <a:t>achtan ušatý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09" t="20112" r="-2909" b="12095"/>
          <a:stretch/>
        </p:blipFill>
        <p:spPr bwMode="auto">
          <a:xfrm>
            <a:off x="755576" y="2663195"/>
            <a:ext cx="8036371" cy="4067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32091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b="1" i="1" dirty="0" smtClean="0"/>
              <a:t>Mrož</a:t>
            </a:r>
            <a:r>
              <a:rPr lang="cs-CZ" dirty="0" smtClean="0"/>
              <a:t> - kly mají samci i samice, používají </a:t>
            </a:r>
            <a:r>
              <a:rPr lang="cs-CZ" dirty="0" smtClean="0"/>
              <a:t>je                     </a:t>
            </a:r>
            <a:r>
              <a:rPr lang="cs-CZ" dirty="0" smtClean="0"/>
              <a:t>k vylézání na souš.                    </a:t>
            </a:r>
            <a:r>
              <a:rPr lang="cs-CZ" b="1" dirty="0"/>
              <a:t>m</a:t>
            </a:r>
            <a:r>
              <a:rPr lang="cs-CZ" b="1" dirty="0" smtClean="0"/>
              <a:t>rož lední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99" t="12521" r="2701" b="16633"/>
          <a:stretch/>
        </p:blipFill>
        <p:spPr bwMode="auto">
          <a:xfrm>
            <a:off x="395536" y="1340768"/>
            <a:ext cx="8499766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40776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b="1" i="1" dirty="0" smtClean="0"/>
              <a:t>Tuleň</a:t>
            </a:r>
            <a:r>
              <a:rPr lang="cs-CZ" i="1" dirty="0" smtClean="0"/>
              <a:t> </a:t>
            </a:r>
            <a:r>
              <a:rPr lang="cs-CZ" dirty="0" smtClean="0"/>
              <a:t>- zcela přizpůsoben k pobytu ve vodě, kde i spí, na souši velmi neobratný.</a:t>
            </a:r>
          </a:p>
          <a:p>
            <a:pPr>
              <a:buNone/>
            </a:pPr>
            <a:r>
              <a:rPr lang="cs-CZ" b="1" dirty="0"/>
              <a:t>t</a:t>
            </a:r>
            <a:r>
              <a:rPr lang="cs-CZ" b="1" dirty="0" smtClean="0"/>
              <a:t>uleň obecný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8177180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6276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/>
              <a:t>Lachtan ušatý.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2011-10-02]. Dostupné z: http://www.google.cz/imgres?q=lachtan+u%C5%A1at%C3%BD&amp;hl=cs&amp;sa=X&amp;gbv=2&amp;tbs=isz:m&amp;tbm=isch&amp;tbnid=RxOaj4SSoj76MM:&amp;imgrefurl=http://sdakotabirds.com/non_birds/steller_sea_lion_4.htm&amp;docid=Ibrh68KmApgBbM&amp;imgurl=http://sdakotabirds.com/non_birds/photos/steller_sea_lion_4.jpg&amp;w=750&amp;h=560&amp;ei=uQ3eT-LQKObQ4QTa6IGbCg&amp;zoom=1&amp;iact=hc&amp;vpx=619&amp;vpy=334&amp;dur=1025&amp;hovh=194&amp;hovw=260&amp;tx=143&amp;ty=129&amp;sig=106598003853866900806&amp;page=2&amp;tbnh=139&amp;tbnw=218&amp;start=21&amp;ndsp=21&amp;ved=1t:429,r:13,s:21,i:187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Mrož lední. </a:t>
            </a:r>
            <a:r>
              <a:rPr lang="cs-CZ" sz="1200" i="1" dirty="0"/>
              <a:t>Www.wikipedia.cz</a:t>
            </a:r>
            <a:r>
              <a:rPr lang="cs-CZ" sz="1200" dirty="0"/>
              <a:t> [online]. 2012 [cit. 2012-02-06]. Dostupné z: http://upload.wikimedia.org/wikipedia/commons/c/ce/Noaa-walrus22.jpg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Tuleň obecný. </a:t>
            </a:r>
            <a:r>
              <a:rPr lang="cs-CZ" sz="1200" i="1" dirty="0"/>
              <a:t>Www.google.cz</a:t>
            </a:r>
            <a:r>
              <a:rPr lang="cs-CZ" sz="1200" dirty="0"/>
              <a:t> [online]. 2009 [cit. 2011-05-02]. Dostupné z: http://www.google.cz/imgres?q=tule%C5%88+obecn%C3%BD&amp;hl=cs&amp;gbv=2&amp;tbm=isch&amp;tbnid=Vzp-gikmlD6VoM:&amp;imgrefurl=http://tuleniaspol.webz.cz/zivot.htm&amp;docid=Yhx5W0lOZWE2aM&amp;imgurl=http://tuleniaspol.webz.cz/commonseal.jpg&amp;w=700&amp;h=413&amp;ei=vw_eT8agE8eA4gSD4s24Cg&amp;zoom=1&amp;iact=hc&amp;vpx=369&amp;vpy=159&amp;dur=6648&amp;hovh=172&amp;hovw=292&amp;tx=121&amp;ty=85&amp;sig=106598003853866900806&amp;page=1&amp;tbnh=116&amp;tbnw=197&amp;start=0&amp;ndsp=16&amp;ved=1t:429,r:1,s:0,i:74&amp;biw=1333&amp;bih=641  </a:t>
            </a:r>
          </a:p>
        </p:txBody>
      </p:sp>
    </p:spTree>
    <p:extLst>
      <p:ext uri="{BB962C8B-B14F-4D97-AF65-F5344CB8AC3E}">
        <p14:creationId xmlns:p14="http://schemas.microsoft.com/office/powerpoint/2010/main" xmlns="" val="26755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245</Words>
  <Application>Microsoft Office PowerPoint</Application>
  <PresentationFormat>Předvádění na obrazovce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</vt:lpstr>
      <vt:lpstr>Anotace:</vt:lpstr>
      <vt:lpstr> </vt:lpstr>
      <vt:lpstr>Znaky:</vt:lpstr>
      <vt:lpstr>Zástupci:</vt:lpstr>
      <vt:lpstr>Snímek 6</vt:lpstr>
      <vt:lpstr>Snímek 7</vt:lpstr>
      <vt:lpstr>Citace:</vt:lpstr>
    </vt:vector>
  </TitlesOfParts>
  <Company>HL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Dum</cp:lastModifiedBy>
  <cp:revision>17</cp:revision>
  <cp:lastPrinted>2011-11-28T08:18:46Z</cp:lastPrinted>
  <dcterms:created xsi:type="dcterms:W3CDTF">2011-09-01T06:10:59Z</dcterms:created>
  <dcterms:modified xsi:type="dcterms:W3CDTF">2013-03-04T20:10:01Z</dcterms:modified>
</cp:coreProperties>
</file>