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Default Extension="wdp" ContentType="image/vnd.ms-photo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5" r:id="rId2"/>
    <p:sldId id="276" r:id="rId3"/>
    <p:sldId id="257" r:id="rId4"/>
    <p:sldId id="261" r:id="rId5"/>
    <p:sldId id="264" r:id="rId6"/>
    <p:sldId id="262" r:id="rId7"/>
    <p:sldId id="263" r:id="rId8"/>
    <p:sldId id="266" r:id="rId9"/>
    <p:sldId id="258" r:id="rId10"/>
    <p:sldId id="265" r:id="rId11"/>
    <p:sldId id="267" r:id="rId12"/>
    <p:sldId id="269" r:id="rId13"/>
    <p:sldId id="260" r:id="rId14"/>
    <p:sldId id="271" r:id="rId15"/>
    <p:sldId id="272" r:id="rId16"/>
    <p:sldId id="273" r:id="rId17"/>
    <p:sldId id="270" r:id="rId18"/>
    <p:sldId id="278" r:id="rId19"/>
    <p:sldId id="279" r:id="rId20"/>
    <p:sldId id="280" r:id="rId21"/>
    <p:sldId id="268" r:id="rId22"/>
    <p:sldId id="277" r:id="rId23"/>
    <p:sldId id="259" r:id="rId24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-20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4.3.2013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4.3.2013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4.3.2013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4.3.2013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4.3.2013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4.3.2013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4.3.2013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4.3.2013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4.3.2013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4.3.2013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4.3.2013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5EC1D4A-A796-47C3-A63E-CE236FB377E2}" type="datetimeFigureOut">
              <a:rPr lang="cs-CZ" smtClean="0"/>
              <a:pPr/>
              <a:t>4.3.2013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microsoft.com/office/2007/relationships/hdphoto" Target="../media/hdphoto4.wdp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microsoft.com/office/2007/relationships/hdphoto" Target="../media/hdphoto4.wdp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microsoft.com/office/2007/relationships/hdphoto" Target="../media/hdphoto4.wdp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microsoft.com/office/2007/relationships/hdphoto" Target="../media/hdphoto4.wdp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hyperlink" Target="http://cs.wikipedia.org/wiki/Soubor:Kun%C4%9Btick%C3%A1_hora_hrad4.JPG" TargetMode="External"/><Relationship Id="rId2" Type="http://schemas.openxmlformats.org/officeDocument/2006/relationships/hyperlink" Target="http://cs.wikipedia.org/wiki/Soubor:Praded_v_zime.jpg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cs.wikipedia.org/wiki/Soubor:Pardubice_Castle,_Czech_Republic.jpg" TargetMode="External"/><Relationship Id="rId5" Type="http://schemas.openxmlformats.org/officeDocument/2006/relationships/hyperlink" Target="http://cs.wikipedia.org/wiki/Soubor:Litice_castle.JPG" TargetMode="External"/><Relationship Id="rId4" Type="http://schemas.openxmlformats.org/officeDocument/2006/relationships/hyperlink" Target="http://cs.wikipedia.org/wiki/Soubor:Z%C3%A1mek_Litomy%C5%A1l_1.JPG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381000" y="1828800"/>
            <a:ext cx="8382000" cy="1470025"/>
          </a:xfrm>
        </p:spPr>
        <p:txBody>
          <a:bodyPr/>
          <a:lstStyle/>
          <a:p>
            <a:r>
              <a:rPr lang="cs-CZ" sz="3600" smtClean="0"/>
              <a:t>VY_32_INOVACE_28_Poznej </a:t>
            </a:r>
            <a:r>
              <a:rPr lang="cs-CZ" sz="3600" dirty="0" smtClean="0"/>
              <a:t>významná místa Pardubického kraje</a:t>
            </a:r>
            <a:endParaRPr lang="cs-CZ" sz="3600" dirty="0"/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371600" y="3733800"/>
            <a:ext cx="6400800" cy="1371600"/>
          </a:xfrm>
        </p:spPr>
        <p:txBody>
          <a:bodyPr/>
          <a:lstStyle/>
          <a:p>
            <a:pPr eaLnBrk="1" hangingPunct="1"/>
            <a:r>
              <a:rPr lang="cs-CZ" sz="2400" dirty="0" smtClean="0">
                <a:latin typeface="Verdana" pitchFamily="34" charset="0"/>
              </a:rPr>
              <a:t>Základní škola Jindřicha </a:t>
            </a:r>
            <a:r>
              <a:rPr lang="cs-CZ" sz="2400" dirty="0" err="1" smtClean="0">
                <a:latin typeface="Verdana" pitchFamily="34" charset="0"/>
              </a:rPr>
              <a:t>Pravečka</a:t>
            </a:r>
            <a:r>
              <a:rPr lang="cs-CZ" sz="2400" dirty="0" smtClean="0">
                <a:latin typeface="Verdana" pitchFamily="34" charset="0"/>
              </a:rPr>
              <a:t> Výprachtice 390</a:t>
            </a:r>
          </a:p>
          <a:p>
            <a:pPr eaLnBrk="1" hangingPunct="1"/>
            <a:r>
              <a:rPr lang="cs-CZ" sz="2400" dirty="0" err="1" smtClean="0">
                <a:latin typeface="Verdana" pitchFamily="34" charset="0"/>
              </a:rPr>
              <a:t>Reg.č</a:t>
            </a:r>
            <a:r>
              <a:rPr lang="cs-CZ" sz="2400" dirty="0" smtClean="0">
                <a:latin typeface="Verdana" pitchFamily="34" charset="0"/>
              </a:rPr>
              <a:t>. CZ.1.07/1.4.00/21.1674</a:t>
            </a:r>
          </a:p>
        </p:txBody>
      </p:sp>
      <p:pic>
        <p:nvPicPr>
          <p:cNvPr id="2052" name="Picture 4" descr="eu_loga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981200" y="152400"/>
            <a:ext cx="5543550" cy="1352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53" name="Text Box 5"/>
          <p:cNvSpPr txBox="1">
            <a:spLocks noChangeArrowheads="1"/>
          </p:cNvSpPr>
          <p:nvPr/>
        </p:nvSpPr>
        <p:spPr bwMode="auto">
          <a:xfrm>
            <a:off x="685800" y="5486400"/>
            <a:ext cx="3886200" cy="3698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fontAlgn="base" hangingPunct="1">
              <a:spcBef>
                <a:spcPct val="50000"/>
              </a:spcBef>
              <a:spcAft>
                <a:spcPct val="0"/>
              </a:spcAft>
            </a:pPr>
            <a:r>
              <a:rPr lang="cs-CZ" smtClean="0">
                <a:solidFill>
                  <a:srgbClr val="000000"/>
                </a:solidFill>
                <a:latin typeface="Verdana" pitchFamily="34" charset="0"/>
              </a:rPr>
              <a:t>Autor: Bc. Petr Grossmann</a:t>
            </a:r>
          </a:p>
        </p:txBody>
      </p:sp>
    </p:spTree>
    <p:extLst>
      <p:ext uri="{BB962C8B-B14F-4D97-AF65-F5344CB8AC3E}">
        <p14:creationId xmlns:p14="http://schemas.microsoft.com/office/powerpoint/2010/main" xmlns="" val="2736030401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 eaLnBrk="1" hangingPunct="1"/>
            <a:r>
              <a:rPr lang="cs-CZ" smtClean="0"/>
              <a:t>Anotace</a:t>
            </a:r>
          </a:p>
        </p:txBody>
      </p:sp>
      <p:sp>
        <p:nvSpPr>
          <p:cNvPr id="3075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Digitální materiál je věnován opakování učiva zeměpisu v 9. ročníku. Konkrétně se zabývá učivem o </a:t>
            </a:r>
            <a:r>
              <a:rPr lang="cs-CZ" dirty="0" smtClean="0"/>
              <a:t>Pardubickém kraji. Úkolem je </a:t>
            </a:r>
            <a:r>
              <a:rPr lang="cs-CZ" dirty="0" smtClean="0"/>
              <a:t>co nejrychleji </a:t>
            </a:r>
            <a:r>
              <a:rPr lang="cs-CZ" dirty="0" smtClean="0"/>
              <a:t>poznat </a:t>
            </a:r>
            <a:r>
              <a:rPr lang="cs-CZ" dirty="0" smtClean="0"/>
              <a:t>pamětihodnosti </a:t>
            </a:r>
            <a:r>
              <a:rPr lang="cs-CZ" dirty="0" smtClean="0"/>
              <a:t>Pardubického kraje.</a:t>
            </a:r>
            <a:endParaRPr lang="cs-CZ" dirty="0"/>
          </a:p>
        </p:txBody>
      </p:sp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cs-CZ" dirty="0" smtClean="0">
                <a:solidFill>
                  <a:srgbClr val="000000"/>
                </a:solidFill>
              </a:rPr>
              <a:t>20.2.2013</a:t>
            </a:r>
            <a:endParaRPr lang="cs-CZ" dirty="0">
              <a:solidFill>
                <a:srgbClr val="000000"/>
              </a:solidFill>
            </a:endParaRPr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cs-CZ" smtClean="0">
                <a:solidFill>
                  <a:srgbClr val="000000"/>
                </a:solidFill>
              </a:rPr>
              <a:t>Bc. Petr Grossmann</a:t>
            </a:r>
            <a:endParaRPr lang="cs-CZ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1746751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 xmlns="">
                  <a14:imgLayer r:embed="rId3">
                    <a14:imgEffect>
                      <a14:artisticPencilGrayscale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62000" y="571500"/>
            <a:ext cx="7620000" cy="571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827584" y="188640"/>
            <a:ext cx="1944216" cy="3828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Pamětihodnost č.1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4691049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 xmlns="">
                  <a14:imgLayer r:embed="rId3">
                    <a14:imgEffect>
                      <a14:artisticLightScreen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62000" y="571500"/>
            <a:ext cx="7620000" cy="571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17117428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 xmlns="">
                  <a14:imgLayer r:embed="rId3">
                    <a14:imgEffect>
                      <a14:artisticCement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62000" y="571500"/>
            <a:ext cx="7620000" cy="571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12388963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 xmlns="">
                  <a14:imgLayer r:embed="rId3">
                    <a14:imgEffect>
                      <a14:artisticBlur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62000" y="571500"/>
            <a:ext cx="7620000" cy="571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11595815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62000" y="571500"/>
            <a:ext cx="7620000" cy="571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ovéPole 2"/>
          <p:cNvSpPr txBox="1"/>
          <p:nvPr/>
        </p:nvSpPr>
        <p:spPr>
          <a:xfrm>
            <a:off x="6012160" y="6286500"/>
            <a:ext cx="236984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Kunětická hora</a:t>
            </a:r>
            <a:endParaRPr lang="cs-CZ" sz="24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762000" y="6381328"/>
            <a:ext cx="1361728" cy="3668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Obr. č. 1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3340256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 xmlns="">
                  <a14:imgLayer r:embed="rId3">
                    <a14:imgEffect>
                      <a14:artisticGlass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62000" y="571500"/>
            <a:ext cx="7620000" cy="571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827584" y="188640"/>
            <a:ext cx="237626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Pamětihodnost č.2</a:t>
            </a:r>
            <a:endParaRPr lang="cs-CZ" sz="2000" dirty="0"/>
          </a:p>
        </p:txBody>
      </p:sp>
    </p:spTree>
    <p:extLst>
      <p:ext uri="{BB962C8B-B14F-4D97-AF65-F5344CB8AC3E}">
        <p14:creationId xmlns:p14="http://schemas.microsoft.com/office/powerpoint/2010/main" xmlns="" val="26643191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 xmlns="">
                  <a14:imgLayer r:embed="rId3">
                    <a14:imgEffect>
                      <a14:artisticLightScreen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62000" y="571500"/>
            <a:ext cx="7620000" cy="571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19594816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 xmlns="">
                  <a14:imgLayer r:embed="rId3">
                    <a14:imgEffect>
                      <a14:artisticChalkSketch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62000" y="571500"/>
            <a:ext cx="7620000" cy="571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37620400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 xmlns="">
                  <a14:imgLayer r:embed="rId3">
                    <a14:imgEffect>
                      <a14:artisticPastelsSmooth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62000" y="571500"/>
            <a:ext cx="7620000" cy="571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30442534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62000" y="571500"/>
            <a:ext cx="7620000" cy="571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6012160" y="6286500"/>
            <a:ext cx="236984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Zámek Litomyšl</a:t>
            </a:r>
            <a:endParaRPr lang="cs-CZ" sz="2400" dirty="0"/>
          </a:p>
        </p:txBody>
      </p:sp>
      <p:sp>
        <p:nvSpPr>
          <p:cNvPr id="3" name="TextovéPole 2"/>
          <p:cNvSpPr txBox="1"/>
          <p:nvPr/>
        </p:nvSpPr>
        <p:spPr>
          <a:xfrm>
            <a:off x="762000" y="6381328"/>
            <a:ext cx="1361728" cy="3668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Obr. č. 2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7226059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 xmlns="">
                  <a14:imgLayer r:embed="rId3">
                    <a14:imgEffect>
                      <a14:artisticPencilGrayscale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62000" y="692696"/>
            <a:ext cx="7620000" cy="571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827584" y="188640"/>
            <a:ext cx="237626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Pamětihodnost č.3</a:t>
            </a:r>
            <a:endParaRPr lang="cs-CZ" sz="2000" dirty="0"/>
          </a:p>
        </p:txBody>
      </p:sp>
    </p:spTree>
    <p:extLst>
      <p:ext uri="{BB962C8B-B14F-4D97-AF65-F5344CB8AC3E}">
        <p14:creationId xmlns:p14="http://schemas.microsoft.com/office/powerpoint/2010/main" xmlns="" val="41361881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 xmlns="">
                  <a14:imgLayer r:embed="rId3">
                    <a14:imgEffect>
                      <a14:artisticPlasticWrap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62000" y="908720"/>
            <a:ext cx="7620000" cy="571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34766791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 xmlns="">
                  <a14:imgLayer r:embed="rId3">
                    <a14:imgEffect>
                      <a14:artisticLightScreen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62000" y="908720"/>
            <a:ext cx="7620000" cy="571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12729355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 xmlns="">
                  <a14:imgLayer r:embed="rId3">
                    <a14:imgEffect>
                      <a14:artisticBlur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62000" y="548680"/>
            <a:ext cx="7620000" cy="571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18977443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62000" y="404664"/>
            <a:ext cx="7620000" cy="571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6012160" y="6286500"/>
            <a:ext cx="236984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Hrad Litice</a:t>
            </a:r>
            <a:endParaRPr lang="cs-CZ" sz="24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762000" y="6381328"/>
            <a:ext cx="1361728" cy="3668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Obr. č. 3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0302558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 descr="Soubor:Pardubice Castle, Czech Republic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 xmlns="">
                  <a14:imgLayer r:embed="rId3">
                    <a14:imgEffect>
                      <a14:artisticWatercolorSponge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11560" y="980728"/>
            <a:ext cx="7620000" cy="50768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ovéPole 2"/>
          <p:cNvSpPr txBox="1"/>
          <p:nvPr/>
        </p:nvSpPr>
        <p:spPr>
          <a:xfrm>
            <a:off x="827584" y="188640"/>
            <a:ext cx="237626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Pamětihodnost č.4</a:t>
            </a:r>
            <a:endParaRPr lang="cs-CZ" sz="2000" dirty="0"/>
          </a:p>
        </p:txBody>
      </p:sp>
    </p:spTree>
    <p:extLst>
      <p:ext uri="{BB962C8B-B14F-4D97-AF65-F5344CB8AC3E}">
        <p14:creationId xmlns:p14="http://schemas.microsoft.com/office/powerpoint/2010/main" xmlns="" val="27783613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 descr="Soubor:Pardubice Castle, Czech Republic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 xmlns="">
                  <a14:imgLayer r:embed="rId3">
                    <a14:imgEffect>
                      <a14:artisticGlass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11560" y="980728"/>
            <a:ext cx="7620000" cy="50768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34726326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 descr="Soubor:Pardubice Castle, Czech Republic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 xmlns="">
                  <a14:imgLayer r:embed="rId3">
                    <a14:imgEffect>
                      <a14:artisticCement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11560" y="980728"/>
            <a:ext cx="7620000" cy="50768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11707198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 descr="Soubor:Pardubice Castle, Czech Republic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 xmlns="">
                  <a14:imgLayer r:embed="rId3">
                    <a14:imgEffect>
                      <a14:artisticPencilSketch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11560" y="980728"/>
            <a:ext cx="7620000" cy="50768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9483829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 descr="Soubor:Pardubice Castle, Czech Republic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11560" y="980728"/>
            <a:ext cx="7620000" cy="50768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ovéPole 2"/>
          <p:cNvSpPr txBox="1"/>
          <p:nvPr/>
        </p:nvSpPr>
        <p:spPr>
          <a:xfrm>
            <a:off x="6012160" y="6286500"/>
            <a:ext cx="236984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Zámek Pardubice</a:t>
            </a:r>
            <a:endParaRPr lang="cs-CZ" sz="24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762000" y="6381328"/>
            <a:ext cx="1361728" cy="3668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Obr. č. 4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9631848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Citace obrazového materiálu: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781128"/>
          </a:xfrm>
        </p:spPr>
        <p:txBody>
          <a:bodyPr>
            <a:normAutofit fontScale="62500" lnSpcReduction="20000"/>
          </a:bodyPr>
          <a:lstStyle/>
          <a:p>
            <a:pPr marL="0" indent="0">
              <a:buNone/>
            </a:pPr>
            <a:r>
              <a:rPr lang="cs-CZ" dirty="0"/>
              <a:t>Dostupný pod licencí GNU Free </a:t>
            </a:r>
            <a:r>
              <a:rPr lang="cs-CZ" dirty="0" err="1"/>
              <a:t>Documentation</a:t>
            </a:r>
            <a:r>
              <a:rPr lang="cs-CZ" dirty="0"/>
              <a:t> </a:t>
            </a:r>
            <a:r>
              <a:rPr lang="cs-CZ" dirty="0" err="1"/>
              <a:t>License</a:t>
            </a:r>
            <a:r>
              <a:rPr lang="cs-CZ" dirty="0"/>
              <a:t> na www</a:t>
            </a:r>
            <a:r>
              <a:rPr lang="cs-CZ" dirty="0" smtClean="0"/>
              <a:t>:</a:t>
            </a:r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r>
              <a:rPr lang="cs-CZ" dirty="0" smtClean="0"/>
              <a:t>Obr č.1</a:t>
            </a:r>
            <a:endParaRPr lang="cs-CZ" dirty="0">
              <a:hlinkClick r:id="rId2"/>
            </a:endParaRPr>
          </a:p>
          <a:p>
            <a:r>
              <a:rPr lang="cs-CZ" dirty="0" smtClean="0">
                <a:hlinkClick r:id="rId3"/>
              </a:rPr>
              <a:t>http</a:t>
            </a:r>
            <a:r>
              <a:rPr lang="cs-CZ" dirty="0">
                <a:hlinkClick r:id="rId3"/>
              </a:rPr>
              <a:t>://</a:t>
            </a:r>
            <a:r>
              <a:rPr lang="cs-CZ" dirty="0" smtClean="0">
                <a:hlinkClick r:id="rId3"/>
              </a:rPr>
              <a:t>cs.wikipedia.org/wiki/Soubor:Kun%C4%9Btick%C3%A1_hora_hrad4.JPG</a:t>
            </a:r>
            <a:endParaRPr lang="cs-CZ" dirty="0" smtClean="0"/>
          </a:p>
          <a:p>
            <a:endParaRPr lang="cs-CZ" dirty="0" smtClean="0"/>
          </a:p>
          <a:p>
            <a:pPr marL="0" indent="0">
              <a:buNone/>
            </a:pPr>
            <a:r>
              <a:rPr lang="cs-CZ" dirty="0" smtClean="0"/>
              <a:t>Obr. č.2</a:t>
            </a:r>
          </a:p>
          <a:p>
            <a:r>
              <a:rPr lang="cs-CZ" dirty="0" smtClean="0">
                <a:hlinkClick r:id="rId4"/>
              </a:rPr>
              <a:t>http</a:t>
            </a:r>
            <a:r>
              <a:rPr lang="cs-CZ" dirty="0">
                <a:hlinkClick r:id="rId4"/>
              </a:rPr>
              <a:t>://</a:t>
            </a:r>
            <a:r>
              <a:rPr lang="cs-CZ" dirty="0" smtClean="0">
                <a:hlinkClick r:id="rId4"/>
              </a:rPr>
              <a:t>cs.wikipedia.org/wiki/Soubor:Z%C3%A1mek_Litomy%C5%A1l_1.JPG</a:t>
            </a:r>
            <a:endParaRPr lang="cs-CZ" dirty="0" smtClean="0"/>
          </a:p>
          <a:p>
            <a:endParaRPr lang="cs-CZ" dirty="0" smtClean="0"/>
          </a:p>
          <a:p>
            <a:pPr marL="0" indent="0">
              <a:buNone/>
            </a:pPr>
            <a:r>
              <a:rPr lang="cs-CZ" dirty="0" smtClean="0"/>
              <a:t>Obr. č.3</a:t>
            </a:r>
          </a:p>
          <a:p>
            <a:r>
              <a:rPr lang="cs-CZ" dirty="0">
                <a:hlinkClick r:id="rId5"/>
              </a:rPr>
              <a:t>http://</a:t>
            </a:r>
            <a:r>
              <a:rPr lang="cs-CZ" dirty="0" smtClean="0">
                <a:hlinkClick r:id="rId5"/>
              </a:rPr>
              <a:t>cs.wikipedia.org/wiki/Soubor:Litice_castle.JPG</a:t>
            </a:r>
            <a:endParaRPr lang="cs-CZ" dirty="0" smtClean="0"/>
          </a:p>
          <a:p>
            <a:endParaRPr lang="cs-CZ" dirty="0" smtClean="0"/>
          </a:p>
          <a:p>
            <a:pPr marL="0" indent="0">
              <a:buNone/>
            </a:pPr>
            <a:r>
              <a:rPr lang="cs-CZ" dirty="0" smtClean="0"/>
              <a:t>Obr. č.4</a:t>
            </a:r>
          </a:p>
          <a:p>
            <a:r>
              <a:rPr lang="cs-CZ" dirty="0">
                <a:hlinkClick r:id="rId6"/>
              </a:rPr>
              <a:t>http://cs.wikipedia.org/wiki/Soubor:Pardubice_Castle,_</a:t>
            </a:r>
            <a:r>
              <a:rPr lang="cs-CZ" dirty="0" smtClean="0">
                <a:hlinkClick r:id="rId6"/>
              </a:rPr>
              <a:t>Czech_Republic.jpg</a:t>
            </a:r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6257267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36</TotalTime>
  <Words>109</Words>
  <Application>Microsoft Office PowerPoint</Application>
  <PresentationFormat>Předvádění na obrazovce (4:3)</PresentationFormat>
  <Paragraphs>35</Paragraphs>
  <Slides>23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23</vt:i4>
      </vt:variant>
    </vt:vector>
  </HeadingPairs>
  <TitlesOfParts>
    <vt:vector size="24" baseType="lpstr">
      <vt:lpstr>Motiv sady Office</vt:lpstr>
      <vt:lpstr>VY_32_INOVACE_28_Poznej významná místa Pardubického kraje</vt:lpstr>
      <vt:lpstr>Anotace</vt:lpstr>
      <vt:lpstr>Snímek 3</vt:lpstr>
      <vt:lpstr>Snímek 4</vt:lpstr>
      <vt:lpstr>Snímek 5</vt:lpstr>
      <vt:lpstr>Snímek 6</vt:lpstr>
      <vt:lpstr>Snímek 7</vt:lpstr>
      <vt:lpstr>Snímek 8</vt:lpstr>
      <vt:lpstr>Snímek 9</vt:lpstr>
      <vt:lpstr>Snímek 10</vt:lpstr>
      <vt:lpstr>Snímek 11</vt:lpstr>
      <vt:lpstr>Snímek 12</vt:lpstr>
      <vt:lpstr>Snímek 13</vt:lpstr>
      <vt:lpstr>Snímek 14</vt:lpstr>
      <vt:lpstr>Snímek 15</vt:lpstr>
      <vt:lpstr>Snímek 16</vt:lpstr>
      <vt:lpstr>Snímek 17</vt:lpstr>
      <vt:lpstr>Snímek 18</vt:lpstr>
      <vt:lpstr>Snímek 19</vt:lpstr>
      <vt:lpstr>Snímek 20</vt:lpstr>
      <vt:lpstr>Snímek 21</vt:lpstr>
      <vt:lpstr>Snímek 22</vt:lpstr>
      <vt:lpstr>Citace obrazového materiálu: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Petr</dc:creator>
  <cp:lastModifiedBy>Dum</cp:lastModifiedBy>
  <cp:revision>9</cp:revision>
  <dcterms:created xsi:type="dcterms:W3CDTF">2013-02-20T17:53:46Z</dcterms:created>
  <dcterms:modified xsi:type="dcterms:W3CDTF">2013-03-04T20:14:52Z</dcterms:modified>
</cp:coreProperties>
</file>