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6" r:id="rId4"/>
    <p:sldId id="267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8" r:id="rId15"/>
    <p:sldId id="269" r:id="rId16"/>
    <p:sldId id="270" r:id="rId17"/>
    <p:sldId id="271" r:id="rId18"/>
    <p:sldId id="272" r:id="rId19"/>
    <p:sldId id="274" r:id="rId20"/>
    <p:sldId id="275" r:id="rId21"/>
    <p:sldId id="273" r:id="rId22"/>
    <p:sldId id="26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C1E9F3-1241-4BC2-B28C-669135D27EB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2393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DC7655-3848-45A7-B2E5-90A7CCE2F51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0693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F46A5-2A92-4572-8CE7-4CFCBFCA65F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0154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B3FA47-6611-4C83-B206-3B8D4062537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111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EE9018-8781-47AE-925F-80DC448A871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5592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B6AB3-B6A0-4ADA-8BF1-435EF51B4D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8872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A2AA6F-1915-41B5-A724-6B858A111AF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018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31EC9-44F5-49CA-893D-0168D58B64B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7379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9816-81BC-4104-ABED-E8B9F847489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9966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890F1E-7B8B-4399-9D50-813F7B409E1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6517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EE26F-B898-4AB8-B818-A4887D8A997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2187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C1E9F3-1241-4BC2-B28C-669135D27EB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8919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DC7655-3848-45A7-B2E5-90A7CCE2F51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3067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F46A5-2A92-4572-8CE7-4CFCBFCA65F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918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B3FA47-6611-4C83-B206-3B8D4062537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334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EE9018-8781-47AE-925F-80DC448A871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7033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B6AB3-B6A0-4ADA-8BF1-435EF51B4D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9745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A2AA6F-1915-41B5-A724-6B858A111AF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29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31EC9-44F5-49CA-893D-0168D58B64B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0773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9816-81BC-4104-ABED-E8B9F847489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4847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890F1E-7B8B-4399-9D50-813F7B409E1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5222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EE26F-B898-4AB8-B818-A4887D8A997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511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1098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92EE85-C633-4F8D-B73E-ED5419771D8F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072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1098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92EE85-C633-4F8D-B73E-ED5419771D8F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645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tin%C4%9Bves,_%C5%98%C3%ADp_a_obec.jpg" TargetMode="External"/><Relationship Id="rId3" Type="http://schemas.openxmlformats.org/officeDocument/2006/relationships/hyperlink" Target="http://cs.wikipedia.org/wiki/Soubor:%C5%9Anie%C5%BCka_z_zachodu.jpg" TargetMode="External"/><Relationship Id="rId7" Type="http://schemas.openxmlformats.org/officeDocument/2006/relationships/hyperlink" Target="http://cs.wikipedia.org/wiki/Soubor:Klinovec_von_haj_aus.jpg" TargetMode="External"/><Relationship Id="rId2" Type="http://schemas.openxmlformats.org/officeDocument/2006/relationships/hyperlink" Target="http://cs.wikipedia.org/wiki/Soubor:Praded_v_zim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illeschau-WJP-1.jpg" TargetMode="External"/><Relationship Id="rId5" Type="http://schemas.openxmlformats.org/officeDocument/2006/relationships/hyperlink" Target="http://cs.wikipedia.org/wiki/Soubor:Lys%C3%A1_hora_(Beskydy_CZE)_-_view_from_Fr%C3%BDdlant_nad_Ostravic%C3%AD.jpg" TargetMode="External"/><Relationship Id="rId4" Type="http://schemas.openxmlformats.org/officeDocument/2006/relationships/hyperlink" Target="http://cs.wikipedia.org/wiki/Soubor:Kralicky-Sneznik-01.jpg" TargetMode="External"/><Relationship Id="rId9" Type="http://schemas.openxmlformats.org/officeDocument/2006/relationships/hyperlink" Target="http://cs.wikipedia.org/wiki/Soubor:Jest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Verdana" pitchFamily="34" charset="0"/>
              </a:rPr>
              <a:t>VY_32_INOVACE_29_Významné </a:t>
            </a:r>
            <a:r>
              <a:rPr lang="cs-CZ" sz="3600" dirty="0" smtClean="0">
                <a:latin typeface="Verdana" pitchFamily="34" charset="0"/>
              </a:rPr>
              <a:t>vrcholy v ČR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8862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17321183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Studijní materiál je věnován učivu zeměpisu v 9. ročníku. Konkrétně se doplňuje učivo o horopisu ČR. Na snímcích jsou zobrazeny významné vrcholky českých pohoří. Úkolem žáků je vybrat správnou odpověď a dojít do zdárného konce. </a:t>
            </a:r>
          </a:p>
        </p:txBody>
      </p:sp>
    </p:spTree>
    <p:extLst>
      <p:ext uri="{BB962C8B-B14F-4D97-AF65-F5344CB8AC3E}">
        <p14:creationId xmlns:p14="http://schemas.microsoft.com/office/powerpoint/2010/main" val="1303054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332656"/>
            <a:ext cx="6912768" cy="854968"/>
          </a:xfrm>
        </p:spPr>
        <p:txBody>
          <a:bodyPr>
            <a:normAutofit/>
          </a:bodyPr>
          <a:lstStyle/>
          <a:p>
            <a:r>
              <a:rPr lang="cs-CZ" dirty="0" smtClean="0"/>
              <a:t>Je na snímku Sněžka?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6042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04004" y="5811943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Ano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98096" y="5814265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Ne</a:t>
            </a:r>
            <a:endParaRPr lang="cs-CZ" sz="24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185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vrchol je nejvyšší v ČR.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6804" y="556743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Ano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56743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Ne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57099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244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Vrchol, na jehož úpatí pramení největší řeka na Moravě se jmenuje: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6804" y="3506076"/>
            <a:ext cx="1216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Praděd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7997" y="2594521"/>
            <a:ext cx="1454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Lysá hora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19" y="442405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Smrk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00126" y="3506075"/>
            <a:ext cx="11845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Plechý</a:t>
            </a:r>
            <a:endParaRPr lang="cs-CZ" sz="2400" dirty="0"/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7452320" y="2614681"/>
            <a:ext cx="1080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Sněžná</a:t>
            </a:r>
            <a:endParaRPr lang="cs-CZ" sz="24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271376" y="4654887"/>
            <a:ext cx="228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Kralický Sněžník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12776"/>
            <a:ext cx="3672408" cy="5293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60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Hora měřící 1323 m n.m. je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8100392" y="3059668"/>
            <a:ext cx="9573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Desná</a:t>
            </a:r>
            <a:endParaRPr lang="cs-CZ" sz="24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48242" y="4149079"/>
            <a:ext cx="13468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Studniční</a:t>
            </a:r>
            <a:endParaRPr lang="cs-CZ" sz="24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8129405" y="1671191"/>
            <a:ext cx="7069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Lysá</a:t>
            </a:r>
            <a:endParaRPr lang="cs-CZ" sz="2400" dirty="0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318057" y="3059668"/>
            <a:ext cx="9975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Mokrá</a:t>
            </a:r>
            <a:endParaRPr lang="cs-CZ" sz="2400" dirty="0"/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323528" y="2132856"/>
            <a:ext cx="10070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Plechý</a:t>
            </a:r>
            <a:endParaRPr lang="cs-CZ" sz="2400" dirty="0"/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984654" y="4149080"/>
            <a:ext cx="11887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Skoková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422" y="1412776"/>
            <a:ext cx="6589568" cy="4942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4658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Nejvyšší hora sopečného původu u nás je: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7494653" y="1713918"/>
            <a:ext cx="1454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Lysá hora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0098" y="3486329"/>
            <a:ext cx="1454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Milešovka</a:t>
            </a:r>
            <a:endParaRPr lang="cs-CZ" sz="2400" dirty="0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7236295" y="2398004"/>
            <a:ext cx="17383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2" action="ppaction://hlinksldjump"/>
              </a:rPr>
              <a:t>Kovářský vrch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00523" y="5754913"/>
            <a:ext cx="1163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Šerák</a:t>
            </a:r>
            <a:endParaRPr lang="cs-CZ" sz="2400" dirty="0"/>
          </a:p>
        </p:txBody>
      </p:sp>
      <p:sp>
        <p:nvSpPr>
          <p:cNvPr id="9" name="TextovéPole 8">
            <a:hlinkClick r:id="rId2" action="ppaction://hlinksldjump"/>
          </p:cNvPr>
          <p:cNvSpPr txBox="1"/>
          <p:nvPr/>
        </p:nvSpPr>
        <p:spPr>
          <a:xfrm>
            <a:off x="7494653" y="4296625"/>
            <a:ext cx="1454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Medvědín</a:t>
            </a:r>
            <a:endParaRPr lang="cs-CZ" sz="2400" dirty="0"/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7266530" y="5013176"/>
            <a:ext cx="1845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Mravenečník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81" y="1664343"/>
            <a:ext cx="7094949" cy="464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3770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vrchol Krušných hor je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994749" y="2785602"/>
            <a:ext cx="75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Luž</a:t>
            </a:r>
            <a:endParaRPr lang="cs-CZ" sz="2400" dirty="0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7689502" y="4249421"/>
            <a:ext cx="14544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hlinkClick r:id="rId2" action="ppaction://hlinksldjump"/>
              </a:rPr>
              <a:t>Černá hora</a:t>
            </a:r>
            <a:endParaRPr lang="cs-CZ" sz="2400" dirty="0"/>
          </a:p>
        </p:txBody>
      </p:sp>
      <p:sp>
        <p:nvSpPr>
          <p:cNvPr id="9" name="TextovéPole 8">
            <a:hlinkClick r:id="rId3" action="ppaction://hlinksldjump"/>
          </p:cNvPr>
          <p:cNvSpPr txBox="1"/>
          <p:nvPr/>
        </p:nvSpPr>
        <p:spPr>
          <a:xfrm>
            <a:off x="0" y="2785183"/>
            <a:ext cx="1454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Klínovec</a:t>
            </a:r>
            <a:endParaRPr lang="cs-CZ" sz="2400" dirty="0"/>
          </a:p>
        </p:txBody>
      </p:sp>
      <p:sp>
        <p:nvSpPr>
          <p:cNvPr id="10" name="TextovéPole 9">
            <a:hlinkClick r:id="rId2" action="ppaction://hlinksldjump"/>
          </p:cNvPr>
          <p:cNvSpPr txBox="1"/>
          <p:nvPr/>
        </p:nvSpPr>
        <p:spPr>
          <a:xfrm>
            <a:off x="0" y="1787885"/>
            <a:ext cx="1454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Lysá hora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502" y="162880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0530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Hora na snímku je Říp.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7957140" y="5921747"/>
            <a:ext cx="1163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Ne</a:t>
            </a:r>
            <a:endParaRPr lang="cs-CZ" sz="2400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286456" y="5921747"/>
            <a:ext cx="1163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Ano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80579"/>
            <a:ext cx="6706486" cy="5029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475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obrázek je známý. Jde o 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893142" y="6164291"/>
            <a:ext cx="1163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Praděd</a:t>
            </a:r>
            <a:endParaRPr lang="cs-CZ" sz="2400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7236296" y="6158435"/>
            <a:ext cx="1163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Ještěd</a:t>
            </a:r>
            <a:endParaRPr lang="cs-CZ" sz="2400" dirty="0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3779912" y="617014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Klínovec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036" y="1326271"/>
            <a:ext cx="6664339" cy="4685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703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Tvá odpově</a:t>
            </a:r>
            <a:r>
              <a:rPr lang="cs-CZ" dirty="0"/>
              <a:t>ď</a:t>
            </a:r>
            <a:r>
              <a:rPr lang="cs-CZ" dirty="0" smtClean="0"/>
              <a:t> je špatná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Zkus to </a:t>
            </a:r>
            <a:r>
              <a:rPr lang="cs-CZ" dirty="0" smtClean="0"/>
              <a:t>znovu.</a:t>
            </a:r>
          </a:p>
          <a:p>
            <a:r>
              <a:rPr lang="cs-CZ" dirty="0" smtClean="0"/>
              <a:t>Šipkou se vrať zpět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195736" y="2852936"/>
            <a:ext cx="144016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117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Tvá odpově</a:t>
            </a:r>
            <a:r>
              <a:rPr lang="cs-CZ" dirty="0"/>
              <a:t>ď</a:t>
            </a:r>
            <a:r>
              <a:rPr lang="cs-CZ" dirty="0" smtClean="0"/>
              <a:t> je špatná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Zkus to </a:t>
            </a:r>
            <a:r>
              <a:rPr lang="cs-CZ" dirty="0" smtClean="0"/>
              <a:t>znovu.</a:t>
            </a:r>
          </a:p>
          <a:p>
            <a:endParaRPr lang="cs-CZ" dirty="0"/>
          </a:p>
          <a:p>
            <a:r>
              <a:rPr lang="cs-CZ" dirty="0" smtClean="0"/>
              <a:t>Šipkou se vrať zpět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5796136" y="5085184"/>
            <a:ext cx="144016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902" y="2420888"/>
            <a:ext cx="2863148" cy="2148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718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Tvá odpově</a:t>
            </a:r>
            <a:r>
              <a:rPr lang="cs-CZ" dirty="0"/>
              <a:t>ď</a:t>
            </a:r>
            <a:r>
              <a:rPr lang="cs-CZ" dirty="0" smtClean="0"/>
              <a:t> je špatná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Zkus to znovu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Šipkou se vrať zpět</a:t>
            </a:r>
          </a:p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555776" y="3573016"/>
            <a:ext cx="144016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18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Tvá odpově</a:t>
            </a:r>
            <a:r>
              <a:rPr lang="cs-CZ" dirty="0"/>
              <a:t>ď</a:t>
            </a:r>
            <a:r>
              <a:rPr lang="cs-CZ" dirty="0" smtClean="0"/>
              <a:t> je špatná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Zkus to znovu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Šipkou se vrať zpět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220299" y="3501008"/>
            <a:ext cx="144016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18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Tvá odpově</a:t>
            </a:r>
            <a:r>
              <a:rPr lang="cs-CZ" dirty="0"/>
              <a:t>ď</a:t>
            </a:r>
            <a:r>
              <a:rPr lang="cs-CZ" dirty="0" smtClean="0"/>
              <a:t> je špatná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Zkus to znovu</a:t>
            </a:r>
            <a:endParaRPr lang="cs-CZ" dirty="0" smtClean="0"/>
          </a:p>
          <a:p>
            <a:r>
              <a:rPr lang="cs-CZ" dirty="0" smtClean="0"/>
              <a:t>Šipkou se vrať zpět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195736" y="2852936"/>
            <a:ext cx="144016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150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Tvá odpově</a:t>
            </a:r>
            <a:r>
              <a:rPr lang="cs-CZ" dirty="0"/>
              <a:t>ď</a:t>
            </a:r>
            <a:r>
              <a:rPr lang="cs-CZ" dirty="0" smtClean="0"/>
              <a:t> je špatná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Zkus to znovu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Šipkou se vrať zpět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937980" y="3573016"/>
            <a:ext cx="144016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12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Tvá odpově</a:t>
            </a:r>
            <a:r>
              <a:rPr lang="cs-CZ" dirty="0"/>
              <a:t>ď</a:t>
            </a:r>
            <a:r>
              <a:rPr lang="cs-CZ" dirty="0" smtClean="0"/>
              <a:t> je špatná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Zkus to znovu.</a:t>
            </a:r>
            <a:endParaRPr lang="cs-CZ" dirty="0"/>
          </a:p>
          <a:p>
            <a:r>
              <a:rPr lang="cs-CZ" dirty="0" smtClean="0"/>
              <a:t>Šipkou se vrať zpět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937980" y="3573016"/>
            <a:ext cx="144016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Tvá odpově</a:t>
            </a:r>
            <a:r>
              <a:rPr lang="cs-CZ" dirty="0"/>
              <a:t>ď</a:t>
            </a:r>
            <a:r>
              <a:rPr lang="cs-CZ" dirty="0" smtClean="0"/>
              <a:t> je špatná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Šipkou se vrať zpět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937980" y="3573016"/>
            <a:ext cx="144016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965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11560" y="5661248"/>
            <a:ext cx="7772400" cy="56408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Konečně jsi u konce. Byla to ale dřina.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Petr\AppData\Local\Microsoft\Windows\Temporary Internet Files\Content.IE5\2KP6KFJH\MP9004490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800" y="188640"/>
            <a:ext cx="4633267" cy="505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74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Dostupný pod licencí GNU Free </a:t>
            </a:r>
            <a:r>
              <a:rPr lang="cs-CZ" sz="2000" dirty="0" err="1"/>
              <a:t>Documentation</a:t>
            </a:r>
            <a:r>
              <a:rPr lang="cs-CZ" sz="2000" dirty="0"/>
              <a:t> </a:t>
            </a:r>
            <a:r>
              <a:rPr lang="cs-CZ" sz="2000" dirty="0" err="1"/>
              <a:t>License</a:t>
            </a:r>
            <a:r>
              <a:rPr lang="cs-CZ" sz="2000" dirty="0"/>
              <a:t> </a:t>
            </a:r>
            <a:r>
              <a:rPr lang="cs-CZ" sz="2000" dirty="0" smtClean="0"/>
              <a:t>na </a:t>
            </a:r>
            <a:r>
              <a:rPr lang="cs-CZ" sz="2000" dirty="0"/>
              <a:t>www: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cs.wikipedia.org/wiki/Soubor:Praded_v_zime.jpg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http://cs.wikipedia.org/wiki/Soubor:%</a:t>
            </a:r>
            <a:r>
              <a:rPr lang="cs-CZ" sz="2000" dirty="0" smtClean="0">
                <a:hlinkClick r:id="rId3"/>
              </a:rPr>
              <a:t>C5%9Anie%C5%BCka_z_zachodu.jpg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cs.wikipedia.org/wiki/Soubor:Kralicky-Sneznik-01.jpg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http://cs.wikipedia.org/wiki/Soubor:Lys%C3%A1_hora_%28Beskydy_CZE%29_-_</a:t>
            </a:r>
            <a:r>
              <a:rPr lang="cs-CZ" sz="2000" dirty="0" smtClean="0">
                <a:hlinkClick r:id="rId5"/>
              </a:rPr>
              <a:t>view_from_Fr%C3%BDdlant_nad_Ostravic%C3%AD.jpg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cs.wikipedia.org/wiki/Soubor:Milleschau-WJP-1.jpg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cs.wikipedia.org/wiki/Soubor:Klinovec_von_haj_aus.jpg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://cs.wikipedia.org/wiki/Soubor:Ctin%C4%9Bves,_%</a:t>
            </a:r>
            <a:r>
              <a:rPr lang="cs-CZ" sz="2000" dirty="0" smtClean="0">
                <a:hlinkClick r:id="rId8"/>
              </a:rPr>
              <a:t>C5%98%C3%ADp_a_obec.jpg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cs.wikipedia.org/wiki/Soubor:Jested.jpg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6718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tiv systému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302</Words>
  <Application>Microsoft Office PowerPoint</Application>
  <PresentationFormat>Předvádění na obrazovce (4:3)</PresentationFormat>
  <Paragraphs>87</Paragraphs>
  <Slides>20</Slides>
  <Notes>0</Notes>
  <HiddenSlides>8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Motiv sady Office</vt:lpstr>
      <vt:lpstr>Motiv systému Office</vt:lpstr>
      <vt:lpstr>1_Motiv systému Office</vt:lpstr>
      <vt:lpstr>VY_32_INOVACE_29_Významné vrcholy v ČR</vt:lpstr>
      <vt:lpstr>Anotace</vt:lpstr>
      <vt:lpstr>Je na snímku Sněžka?</vt:lpstr>
      <vt:lpstr>Tento vrchol je nejvyšší v ČR.</vt:lpstr>
      <vt:lpstr>Vrchol, na jehož úpatí pramení největší řeka na Moravě se jmenuje:</vt:lpstr>
      <vt:lpstr>Hora měřící 1323 m n.m. je</vt:lpstr>
      <vt:lpstr>Nejvyšší hora sopečného původu u nás je:</vt:lpstr>
      <vt:lpstr>Nejvyšší vrchol Krušných hor je</vt:lpstr>
      <vt:lpstr>Hora na snímku je Říp.</vt:lpstr>
      <vt:lpstr>Tento obrázek je známý. Jde o </vt:lpstr>
      <vt:lpstr>Tvá odpověď je špatná</vt:lpstr>
      <vt:lpstr>Tvá odpověď je špatná</vt:lpstr>
      <vt:lpstr>Tvá odpověď je špatná</vt:lpstr>
      <vt:lpstr>Tvá odpověď je špatná</vt:lpstr>
      <vt:lpstr>Tvá odpověď je špatná</vt:lpstr>
      <vt:lpstr>Tvá odpověď je špatná</vt:lpstr>
      <vt:lpstr>Tvá odpověď je špatná</vt:lpstr>
      <vt:lpstr>Tvá odpověď je špatná</vt:lpstr>
      <vt:lpstr>Cíl</vt:lpstr>
      <vt:lpstr>Citace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Vy_32_Inovace_28_ Významné vrcholy v ČR</dc:title>
  <dc:creator>Petr</dc:creator>
  <cp:lastModifiedBy>pcbazar</cp:lastModifiedBy>
  <cp:revision>17</cp:revision>
  <dcterms:created xsi:type="dcterms:W3CDTF">2012-01-31T20:23:46Z</dcterms:created>
  <dcterms:modified xsi:type="dcterms:W3CDTF">2013-02-25T21:04:55Z</dcterms:modified>
</cp:coreProperties>
</file>