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1A_17_Lichokopytníci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Lichokopytníci popisují naše, ale i cizokrajné druhy, které jsou k vidění v zoologických zahradách.</a:t>
            </a:r>
          </a:p>
          <a:p>
            <a:r>
              <a:rPr lang="cs-CZ" dirty="0" smtClean="0"/>
              <a:t>Základní znaky a obrázky zpřístupňují informace žákům šestých ročníků interaktivní formou.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9800" b="1" dirty="0" smtClean="0"/>
              <a:t>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348880"/>
            <a:ext cx="7992888" cy="1752600"/>
          </a:xfrm>
        </p:spPr>
        <p:txBody>
          <a:bodyPr>
            <a:normAutofit/>
          </a:bodyPr>
          <a:lstStyle/>
          <a:p>
            <a:r>
              <a:rPr lang="cs-CZ" sz="8500" b="1" dirty="0" smtClean="0"/>
              <a:t>LICHOKOPYTNÍCI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29034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býložravci</a:t>
            </a:r>
          </a:p>
          <a:p>
            <a:r>
              <a:rPr lang="cs-CZ" sz="3600" dirty="0" smtClean="0"/>
              <a:t>osa končetiny prochází třetím, často největším prstem, 3. prst = rohovinové kopyto</a:t>
            </a:r>
          </a:p>
          <a:p>
            <a:r>
              <a:rPr lang="cs-CZ" sz="3600" dirty="0" smtClean="0"/>
              <a:t>jsou to prstochodci</a:t>
            </a:r>
          </a:p>
          <a:p>
            <a:r>
              <a:rPr lang="cs-CZ" sz="3600" dirty="0" smtClean="0"/>
              <a:t>poslední články prstů jsou chráněny rohovitými kopyty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35947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Zástupci: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Tapíři </a:t>
            </a:r>
            <a:r>
              <a:rPr lang="cs-CZ" dirty="0" smtClean="0"/>
              <a:t>- přední končetiny: 4 kopýtka</a:t>
            </a:r>
          </a:p>
          <a:p>
            <a:pPr>
              <a:buNone/>
            </a:pPr>
            <a:r>
              <a:rPr lang="cs-CZ" dirty="0" smtClean="0"/>
              <a:t>		 - zadní končetiny: 3 kopýtka</a:t>
            </a:r>
          </a:p>
          <a:p>
            <a:pPr>
              <a:buNone/>
            </a:pPr>
            <a:r>
              <a:rPr lang="cs-CZ" dirty="0" smtClean="0"/>
              <a:t>		 - krátký chobot</a:t>
            </a:r>
          </a:p>
          <a:p>
            <a:pPr>
              <a:buNone/>
            </a:pPr>
            <a:r>
              <a:rPr lang="cs-CZ" b="1" i="1" dirty="0" smtClean="0"/>
              <a:t>tapír jihoamerický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4" t="27622" r="18957" b="31774"/>
          <a:stretch/>
        </p:blipFill>
        <p:spPr>
          <a:xfrm>
            <a:off x="1043608" y="3379641"/>
            <a:ext cx="7416824" cy="327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779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Nosorožci </a:t>
            </a:r>
            <a:r>
              <a:rPr lang="cs-CZ" dirty="0" smtClean="0"/>
              <a:t>- 3 prsty (přední i zadní </a:t>
            </a:r>
            <a:r>
              <a:rPr lang="cs-CZ" dirty="0" err="1" smtClean="0"/>
              <a:t>konč</a:t>
            </a:r>
            <a:r>
              <a:rPr lang="cs-CZ" dirty="0" smtClean="0"/>
              <a:t>.)</a:t>
            </a:r>
          </a:p>
          <a:p>
            <a:pPr>
              <a:buNone/>
            </a:pPr>
            <a:r>
              <a:rPr lang="cs-CZ" dirty="0" smtClean="0"/>
              <a:t>		         - zrohovatělá kůže</a:t>
            </a:r>
          </a:p>
          <a:p>
            <a:pPr>
              <a:buNone/>
            </a:pPr>
            <a:r>
              <a:rPr lang="cs-CZ" dirty="0" smtClean="0"/>
              <a:t>		         - roh je kožní útvar</a:t>
            </a:r>
          </a:p>
          <a:p>
            <a:pPr>
              <a:buNone/>
            </a:pPr>
            <a:r>
              <a:rPr lang="cs-CZ" b="1" i="1" dirty="0" smtClean="0"/>
              <a:t>nosorožec dvourohý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19031"/>
            <a:ext cx="6408712" cy="4201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3247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Koňovití </a:t>
            </a:r>
            <a:r>
              <a:rPr lang="cs-CZ" dirty="0" smtClean="0"/>
              <a:t>- předchůdce koně domácího </a:t>
            </a:r>
          </a:p>
          <a:p>
            <a:pPr>
              <a:buNone/>
            </a:pPr>
            <a:r>
              <a:rPr lang="cs-CZ" dirty="0" smtClean="0"/>
              <a:t>                             = kůň Převalského</a:t>
            </a:r>
          </a:p>
          <a:p>
            <a:pPr>
              <a:buNone/>
            </a:pPr>
            <a:r>
              <a:rPr lang="cs-CZ" dirty="0" smtClean="0"/>
              <a:t>		      - dlouhé štíhlé nohy</a:t>
            </a:r>
          </a:p>
          <a:p>
            <a:pPr>
              <a:buNone/>
            </a:pPr>
            <a:r>
              <a:rPr lang="cs-CZ" dirty="0" smtClean="0"/>
              <a:t>		      - má pouze 1 prst = kopyto</a:t>
            </a:r>
          </a:p>
          <a:p>
            <a:pPr>
              <a:buNone/>
            </a:pPr>
            <a:r>
              <a:rPr lang="cs-CZ" b="1" i="1" dirty="0" smtClean="0"/>
              <a:t>kůň</a:t>
            </a:r>
            <a:r>
              <a:rPr lang="cs-CZ" b="1" dirty="0" smtClean="0"/>
              <a:t>, </a:t>
            </a:r>
            <a:r>
              <a:rPr lang="cs-CZ" b="1" i="1" dirty="0" smtClean="0"/>
              <a:t>osel</a:t>
            </a:r>
            <a:r>
              <a:rPr lang="cs-CZ" b="1" dirty="0" smtClean="0"/>
              <a:t>, </a:t>
            </a:r>
            <a:r>
              <a:rPr lang="cs-CZ" b="1" i="1" dirty="0" smtClean="0"/>
              <a:t>zebra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Mezidruhovým křížením vzniká:</a:t>
            </a:r>
          </a:p>
          <a:p>
            <a:pPr>
              <a:buNone/>
            </a:pPr>
            <a:r>
              <a:rPr lang="cs-CZ" dirty="0" smtClean="0"/>
              <a:t>              </a:t>
            </a:r>
            <a:r>
              <a:rPr lang="cs-CZ" b="1" dirty="0" smtClean="0"/>
              <a:t>mula </a:t>
            </a:r>
            <a:r>
              <a:rPr lang="cs-CZ" dirty="0" smtClean="0"/>
              <a:t>= kobyla + osel</a:t>
            </a:r>
          </a:p>
          <a:p>
            <a:pPr>
              <a:buNone/>
            </a:pPr>
            <a:r>
              <a:rPr lang="cs-CZ" dirty="0" smtClean="0"/>
              <a:t>              </a:t>
            </a:r>
            <a:r>
              <a:rPr lang="cs-CZ" b="1" dirty="0" smtClean="0"/>
              <a:t>mezek</a:t>
            </a:r>
            <a:r>
              <a:rPr lang="cs-CZ" dirty="0" smtClean="0"/>
              <a:t> = kůň  + oslice </a:t>
            </a:r>
          </a:p>
          <a:p>
            <a:pPr>
              <a:buNone/>
            </a:pPr>
            <a:r>
              <a:rPr lang="cs-CZ" dirty="0" smtClean="0"/>
              <a:t>Mula a mezek se dále nemohou rozmnožovat.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551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Kůň Převalského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81220"/>
            <a:ext cx="7848872" cy="5886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3595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80728" y="548680"/>
            <a:ext cx="8229600" cy="1143000"/>
          </a:xfrm>
        </p:spPr>
        <p:txBody>
          <a:bodyPr/>
          <a:lstStyle/>
          <a:p>
            <a:r>
              <a:rPr lang="cs-CZ" dirty="0" smtClean="0"/>
              <a:t>Osel domácí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5116"/>
            <a:ext cx="4392488" cy="652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3966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Zebra </a:t>
            </a:r>
            <a:r>
              <a:rPr lang="cs-CZ" dirty="0" err="1" smtClean="0"/>
              <a:t>Grévyho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91030"/>
            <a:ext cx="7214568" cy="5424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3589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Mezek       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8064896" cy="5371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08498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660" y="1052736"/>
            <a:ext cx="8568952" cy="5706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2289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Tapír </a:t>
            </a:r>
            <a:r>
              <a:rPr lang="cs-CZ" sz="1200" dirty="0" smtClean="0"/>
              <a:t>jihoamerický: foto autor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Nosorožec dvourohý.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2012-05-02]. Dostupné z: http://www.google.cz/imgres?q=nosoro%C5%BEec+dvouroh%C3%BD&amp;hl=cs&amp;gbv=2&amp;tbm=isch&amp;tbnid=t9pkfFsJ7phnNM:&amp;imgrefurl=http://ucivo.webnode.cz/album/savci-mensi-rady/nosorozec-dvourohy-lichokopytnici-jpg/&amp;docid=VPdjq1awocHBLM&amp;imgurl=http://files.ucivo.webnode.cz/system_preview_detail_200001420-a23c6a4307-public/Nosoro%2525C5%2525BEec%252520dvouroh%2525C3%2525BD%252520Lichokopytn%2525C3%2525ADci.jpg&amp;w=450&amp;h=295&amp;ei=gAPeT7PzCIT04QSf5emfCg&amp;zoom=1&amp;iact=hc&amp;vpx=1013&amp;vpy=320&amp;dur=5080&amp;hovh=182&amp;hovw=277&amp;tx=196&amp;t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Kůň Převalského. </a:t>
            </a:r>
            <a:r>
              <a:rPr lang="cs-CZ" sz="1200" i="1" dirty="0"/>
              <a:t>Www.google.cz</a:t>
            </a:r>
            <a:r>
              <a:rPr lang="cs-CZ" sz="1200" dirty="0"/>
              <a:t> [online]. 2009 [cit. 2012-04-12]. Dostupné z: http://www.google.cz/imgres?q=k%C5%AF%C5%88+p%C5%99evalsk%C3%A9ho&amp;hl=cs&amp;gbv=2&amp;tbm=isch&amp;tbnid=nxgnEMxqmtzvvM:&amp;imgrefurl=http://www.sgagytb.estranky.cz/fotoalbum/kun/kun.-.html&amp;docid=Xvi9bcCMGRI7CM&amp;imgurl=http://www.sgagytb.estranky.cz/img/original/1/kun.jpg&amp;w=600&amp;h=450&amp;ei=HQTeT6u6N9TN4QSw7amVCg&amp;zoom=1&amp;iact=hc&amp;vpx=192&amp;vpy=349&amp;dur=725&amp;hovh=194&amp;hovw=259&amp;tx=166&amp;ty=106&amp;sig=106598003853866900806&amp;page=1&amp;tbnh=145&amp;tbnw=206&amp;start=0&amp;ndsp=18&amp;ved=1t:429,r:12,s:0,i:109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Osel domácí.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2012-04-06]. Dostupné z: http://upload.wikimedia.org/wikipedia/commons/f/f3/Equus_asinus_1.jpg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Zebra </a:t>
            </a:r>
            <a:r>
              <a:rPr lang="cs-CZ" sz="1200" dirty="0" err="1"/>
              <a:t>Grévyho</a:t>
            </a:r>
            <a:r>
              <a:rPr lang="cs-CZ" sz="1200" dirty="0"/>
              <a:t>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2012-04-12]. Dostupné z: http://www.google.cz/imgres?q=zebra+gr%C3%A9vyho&amp;hl=cs&amp;gbv=2&amp;tbm=isch&amp;tbnid=QySsM4QTLDdGMM:&amp;imgrefurl=http://cs.wikipedia.org/wiki/Zebra_Gr%25C3%25A9vyho&amp;docid=iQj4olhsO7sTfM&amp;imgurl=http://upload.wikimedia.org/wikipedia/commons/thumb/0/0a/Zebra_zoo-leipzig.jpg/258px-Zebra_zoo-leipzig.jpg&amp;w=258&amp;h=194&amp;ei=hAXeT73qCZH14QS-mKzUCg&amp;zoom=1&amp;iact=hc&amp;vpx=400&amp;vpy=200&amp;dur=5529&amp;hovh=155&amp;hovw=206&amp;tx=120&amp;ty=57&amp;sig=106598003853866900806&amp;page=1&amp;tbnh=128&amp;tbnw=181&amp;start=0&amp;ndsp=18&amp;ved=1t:429,r:1,s:0,i:76&amp;biw=1333&amp;bi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Mezek. </a:t>
            </a:r>
            <a:r>
              <a:rPr lang="cs-CZ" sz="1200" i="1" dirty="0"/>
              <a:t>Www.google.cz</a:t>
            </a:r>
            <a:r>
              <a:rPr lang="cs-CZ" sz="1200" dirty="0"/>
              <a:t> [online]. 2008 [cit. 2012-05-02]. Dostupné z: http://www.google.cz/imgres?q=mezek&amp;hl=cs&amp;gbv=2&amp;tbm=isch&amp;tbnid=eZowPzd_fsIBGM:&amp;imgrefurl=http://h-o-r-s.blog.cz/1101/konsti-krizenci&amp;docid=cHnhOstcCTtSJM&amp;imgurl=http://nd04.jxs.cz/647/866/7b4570825e_72465852_o2.jpg&amp;w=500&amp;h=333&amp;ei=BgbeT7SDMcni4QTt2IDZCg&amp;zoom=1&amp;iact=hc&amp;vpx=1015&amp;vpy=308&amp;dur=3870&amp;hovh=183&amp;hovw=275&amp;tx=176&amp;ty=69&amp;sig=106598003853866900806&amp;page=1&amp;tbnh=138&amp;tbnw=192&amp;start=0&amp;ndsp=18&amp;ved=1t:429,r:11,s:0,i:105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Mula. </a:t>
            </a:r>
            <a:r>
              <a:rPr lang="cs-CZ" sz="1200" i="1" dirty="0"/>
              <a:t>Www.google.cz</a:t>
            </a:r>
            <a:r>
              <a:rPr lang="cs-CZ" sz="1200" dirty="0"/>
              <a:t> [online]. 2011 [cit. 2012-05-02]. Dostupné z: http://www.google.cz/imgres?q=mula&amp;hl=cs&amp;gbv=2&amp;tbm=isch&amp;tbnid=7JF-neBXJRdWTM:&amp;imgrefurl=http://h-o-r-s.blog.cz/1101/konsti-krizenci&amp;docid=cHnhOstcCTtSJM&amp;imgurl=http://nd04.jxs.cz/041/367/4ed8afc6cf_72465814_o2.jpg&amp;w=500&amp;h=333&amp;ei=hAbeT8bID4ri4QSNj4mjCg&amp;zoom=1&amp;iact=hc&amp;vpx=1015&amp;vpy=322&amp;dur=3305&amp;hovh=183&amp;hovw=275&amp;tx=182&amp;ty=86&amp;sig=106598003853866900806&amp;page=1&amp;tbnh=102&amp;tbnw=153&amp;start=0&amp;ndsp=21&amp;ved=1t:429,r:13,s:0,i:113&amp;biw=1333&amp;bih=641 </a:t>
            </a:r>
          </a:p>
        </p:txBody>
      </p:sp>
    </p:spTree>
    <p:extLst>
      <p:ext uri="{BB962C8B-B14F-4D97-AF65-F5344CB8AC3E}">
        <p14:creationId xmlns:p14="http://schemas.microsoft.com/office/powerpoint/2010/main" val="27702433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260</Words>
  <Application>Microsoft Office PowerPoint</Application>
  <PresentationFormat>Předvádění na obrazovce (4:3)</PresentationFormat>
  <Paragraphs>55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</vt:lpstr>
      <vt:lpstr>Anotace:</vt:lpstr>
      <vt:lpstr> </vt:lpstr>
      <vt:lpstr>Znaky:</vt:lpstr>
      <vt:lpstr>Zástupci:</vt:lpstr>
      <vt:lpstr>Prezentace aplikace PowerPoint</vt:lpstr>
      <vt:lpstr>Prezentace aplikace PowerPoint</vt:lpstr>
      <vt:lpstr>Kůň Převalského</vt:lpstr>
      <vt:lpstr>Osel domácí</vt:lpstr>
      <vt:lpstr>Zebra Grévyho</vt:lpstr>
      <vt:lpstr>Mezek         </vt:lpstr>
      <vt:lpstr>Mula</vt:lpstr>
      <vt:lpstr>Citace: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17</cp:revision>
  <cp:lastPrinted>2011-11-28T08:18:46Z</cp:lastPrinted>
  <dcterms:created xsi:type="dcterms:W3CDTF">2011-09-01T06:10:59Z</dcterms:created>
  <dcterms:modified xsi:type="dcterms:W3CDTF">2013-03-04T20:46:44Z</dcterms:modified>
</cp:coreProperties>
</file>