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6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1F03A-93C3-4519-AB3E-E818F0222686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1439EA-9EE0-4FFE-8684-CD7B6E225E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4400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1F03A-93C3-4519-AB3E-E818F0222686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1439EA-9EE0-4FFE-8684-CD7B6E225E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41365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1F03A-93C3-4519-AB3E-E818F0222686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1439EA-9EE0-4FFE-8684-CD7B6E225E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32190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1F03A-93C3-4519-AB3E-E818F0222686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1439EA-9EE0-4FFE-8684-CD7B6E225E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805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1F03A-93C3-4519-AB3E-E818F0222686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1439EA-9EE0-4FFE-8684-CD7B6E225E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21398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1F03A-93C3-4519-AB3E-E818F0222686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1439EA-9EE0-4FFE-8684-CD7B6E225E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86363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1F03A-93C3-4519-AB3E-E818F0222686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1439EA-9EE0-4FFE-8684-CD7B6E225E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61724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1F03A-93C3-4519-AB3E-E818F0222686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1439EA-9EE0-4FFE-8684-CD7B6E225E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48678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1F03A-93C3-4519-AB3E-E818F0222686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1439EA-9EE0-4FFE-8684-CD7B6E225E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94534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1F03A-93C3-4519-AB3E-E818F0222686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1439EA-9EE0-4FFE-8684-CD7B6E225E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04569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1F03A-93C3-4519-AB3E-E818F0222686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1439EA-9EE0-4FFE-8684-CD7B6E225E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40660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pattFill prst="dotGrid">
          <a:fgClr>
            <a:schemeClr val="accent1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C1F03A-93C3-4519-AB3E-E818F0222686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1439EA-9EE0-4FFE-8684-CD7B6E225E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90496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332656"/>
            <a:ext cx="5003107" cy="59082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047030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Tázací a vztažná zájmena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Mgr. Hana Šenková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29268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Zájmena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zastupují pojmenování věci, zvířete nebo osoby a jejich vlastností</a:t>
            </a:r>
          </a:p>
          <a:p>
            <a:r>
              <a:rPr lang="cs-CZ" dirty="0" smtClean="0"/>
              <a:t>skloňují se</a:t>
            </a:r>
          </a:p>
          <a:p>
            <a:r>
              <a:rPr lang="cs-CZ" dirty="0" smtClean="0"/>
              <a:t>druhy: osobní, přivlastňovací, ukazovací, tázací, vztažná, neurčitá</a:t>
            </a:r>
          </a:p>
          <a:p>
            <a:r>
              <a:rPr lang="cs-CZ" b="1" dirty="0" smtClean="0"/>
              <a:t>tázací</a:t>
            </a:r>
            <a:r>
              <a:rPr lang="cs-CZ" dirty="0" smtClean="0"/>
              <a:t> se ptají na osobu věc, vlastnost</a:t>
            </a:r>
          </a:p>
          <a:p>
            <a:r>
              <a:rPr lang="cs-CZ" b="1" dirty="0" smtClean="0"/>
              <a:t>vztažná</a:t>
            </a:r>
            <a:r>
              <a:rPr lang="cs-CZ" dirty="0" smtClean="0"/>
              <a:t> vyjadřují vztah k osobě, věci</a:t>
            </a:r>
          </a:p>
          <a:p>
            <a:pPr marL="0" indent="0">
              <a:buNone/>
            </a:pPr>
            <a:r>
              <a:rPr lang="cs-CZ" dirty="0"/>
              <a:t>	 </a:t>
            </a:r>
            <a:r>
              <a:rPr lang="cs-CZ" dirty="0" smtClean="0"/>
              <a:t>        uvozují vedlejší věty</a:t>
            </a:r>
          </a:p>
        </p:txBody>
      </p:sp>
    </p:spTree>
    <p:extLst>
      <p:ext uri="{BB962C8B-B14F-4D97-AF65-F5344CB8AC3E}">
        <p14:creationId xmlns:p14="http://schemas.microsoft.com/office/powerpoint/2010/main" val="3655984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/>
          <a:lstStyle/>
          <a:p>
            <a:r>
              <a:rPr lang="cs-CZ" dirty="0" smtClean="0"/>
              <a:t>Tázací zájmena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040560"/>
          </a:xfrm>
        </p:spPr>
        <p:txBody>
          <a:bodyPr>
            <a:normAutofit/>
          </a:bodyPr>
          <a:lstStyle/>
          <a:p>
            <a:r>
              <a:rPr lang="cs-CZ" b="1" dirty="0" smtClean="0"/>
              <a:t>Kdo</a:t>
            </a:r>
            <a:r>
              <a:rPr lang="cs-CZ" dirty="0" smtClean="0"/>
              <a:t> přišel?</a:t>
            </a:r>
          </a:p>
          <a:p>
            <a:r>
              <a:rPr lang="cs-CZ" b="1" dirty="0" smtClean="0"/>
              <a:t>Co</a:t>
            </a:r>
            <a:r>
              <a:rPr lang="cs-CZ" dirty="0" smtClean="0"/>
              <a:t> uteklo? Morče!</a:t>
            </a:r>
          </a:p>
          <a:p>
            <a:pPr lvl="1"/>
            <a:r>
              <a:rPr lang="cs-CZ" sz="3200" b="1" dirty="0" smtClean="0"/>
              <a:t>Nač</a:t>
            </a:r>
            <a:r>
              <a:rPr lang="cs-CZ" sz="3200" dirty="0" smtClean="0"/>
              <a:t> se ptáš? </a:t>
            </a:r>
          </a:p>
          <a:p>
            <a:pPr lvl="1"/>
            <a:r>
              <a:rPr lang="cs-CZ" sz="3200" b="1" dirty="0" smtClean="0"/>
              <a:t>Zač</a:t>
            </a:r>
            <a:r>
              <a:rPr lang="cs-CZ" sz="3200" dirty="0" smtClean="0"/>
              <a:t> je zmrzlina?</a:t>
            </a:r>
          </a:p>
          <a:p>
            <a:pPr lvl="1"/>
            <a:r>
              <a:rPr lang="cs-CZ" sz="3200" b="1" dirty="0" smtClean="0"/>
              <a:t>Oč</a:t>
            </a:r>
            <a:r>
              <a:rPr lang="cs-CZ" sz="3200" dirty="0" smtClean="0"/>
              <a:t> se jedná?</a:t>
            </a:r>
          </a:p>
          <a:p>
            <a:r>
              <a:rPr lang="cs-CZ" b="1" dirty="0" smtClean="0"/>
              <a:t>Který</a:t>
            </a:r>
            <a:r>
              <a:rPr lang="cs-CZ" dirty="0" smtClean="0"/>
              <a:t> rošťák rozbil okno?</a:t>
            </a:r>
          </a:p>
          <a:p>
            <a:r>
              <a:rPr lang="cs-CZ" b="1" dirty="0" smtClean="0"/>
              <a:t>Jakou</a:t>
            </a:r>
            <a:r>
              <a:rPr lang="cs-CZ" dirty="0" smtClean="0"/>
              <a:t> má barvu očí?</a:t>
            </a:r>
          </a:p>
          <a:p>
            <a:r>
              <a:rPr lang="cs-CZ" b="1" dirty="0" smtClean="0"/>
              <a:t>Čí </a:t>
            </a:r>
            <a:r>
              <a:rPr lang="cs-CZ" dirty="0" smtClean="0"/>
              <a:t>babička upeče sušenky?</a:t>
            </a:r>
          </a:p>
        </p:txBody>
      </p:sp>
    </p:spTree>
    <p:extLst>
      <p:ext uri="{BB962C8B-B14F-4D97-AF65-F5344CB8AC3E}">
        <p14:creationId xmlns:p14="http://schemas.microsoft.com/office/powerpoint/2010/main" val="6813525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Vztažná zájmena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Byl to děda, </a:t>
            </a:r>
            <a:r>
              <a:rPr lang="cs-CZ" b="1" dirty="0" smtClean="0"/>
              <a:t>který</a:t>
            </a:r>
            <a:r>
              <a:rPr lang="cs-CZ" dirty="0" smtClean="0"/>
              <a:t> vyprávěl pohádky. (obvyklé)</a:t>
            </a:r>
          </a:p>
          <a:p>
            <a:pPr marL="2286000" lvl="5" indent="0">
              <a:buNone/>
            </a:pPr>
            <a:r>
              <a:rPr lang="cs-CZ" dirty="0" smtClean="0"/>
              <a:t>  </a:t>
            </a:r>
            <a:r>
              <a:rPr lang="cs-CZ" sz="3200" b="1" dirty="0" smtClean="0"/>
              <a:t>jenž</a:t>
            </a:r>
            <a:r>
              <a:rPr lang="cs-CZ" sz="3200" dirty="0" smtClean="0"/>
              <a:t> vyprávěl pohádky. (knižní)</a:t>
            </a:r>
          </a:p>
          <a:p>
            <a:pPr marL="2286000" lvl="5" indent="0">
              <a:buNone/>
            </a:pPr>
            <a:r>
              <a:rPr lang="cs-CZ" sz="3200" dirty="0"/>
              <a:t> </a:t>
            </a:r>
            <a:r>
              <a:rPr lang="cs-CZ" sz="3200" b="1" dirty="0" smtClean="0"/>
              <a:t>co</a:t>
            </a:r>
            <a:r>
              <a:rPr lang="cs-CZ" sz="3200" dirty="0" smtClean="0"/>
              <a:t> vyprávěl pohádky. (hovorové)</a:t>
            </a:r>
            <a:endParaRPr lang="cs-CZ" dirty="0" smtClean="0"/>
          </a:p>
          <a:p>
            <a:r>
              <a:rPr lang="cs-CZ" dirty="0" smtClean="0"/>
              <a:t>Byl to Jan, </a:t>
            </a:r>
            <a:r>
              <a:rPr lang="cs-CZ" b="1" dirty="0" smtClean="0"/>
              <a:t>kdo (kdož) </a:t>
            </a:r>
            <a:r>
              <a:rPr lang="cs-CZ" dirty="0" smtClean="0"/>
              <a:t>vešel první.</a:t>
            </a:r>
          </a:p>
          <a:p>
            <a:r>
              <a:rPr lang="cs-CZ" dirty="0" smtClean="0"/>
              <a:t>Eva, </a:t>
            </a:r>
            <a:r>
              <a:rPr lang="cs-CZ" b="1" dirty="0" smtClean="0"/>
              <a:t>jejíž</a:t>
            </a:r>
            <a:r>
              <a:rPr lang="cs-CZ" dirty="0" smtClean="0"/>
              <a:t> nápad vyhrál, jásala.</a:t>
            </a:r>
          </a:p>
          <a:p>
            <a:r>
              <a:rPr lang="cs-CZ" dirty="0" smtClean="0"/>
              <a:t>Rodiče, </a:t>
            </a:r>
            <a:r>
              <a:rPr lang="cs-CZ" b="1" dirty="0" smtClean="0"/>
              <a:t>jejichž</a:t>
            </a:r>
            <a:r>
              <a:rPr lang="cs-CZ" dirty="0" smtClean="0"/>
              <a:t> děti přijely, je vítali.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071685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Zájmeno jenž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jenž se skloňuje jako </a:t>
            </a:r>
            <a:r>
              <a:rPr lang="cs-CZ" b="1" dirty="0" smtClean="0"/>
              <a:t>on + ž</a:t>
            </a:r>
          </a:p>
          <a:p>
            <a:r>
              <a:rPr lang="cs-CZ" dirty="0" smtClean="0"/>
              <a:t>pozor </a:t>
            </a:r>
            <a:r>
              <a:rPr lang="cs-CZ" b="1" dirty="0" smtClean="0"/>
              <a:t>j-</a:t>
            </a:r>
            <a:r>
              <a:rPr lang="cs-CZ" dirty="0" smtClean="0"/>
              <a:t> se mění v </a:t>
            </a:r>
            <a:r>
              <a:rPr lang="cs-CZ" b="1" dirty="0" smtClean="0"/>
              <a:t>ň-</a:t>
            </a:r>
          </a:p>
          <a:p>
            <a:r>
              <a:rPr lang="cs-CZ" dirty="0" smtClean="0"/>
              <a:t>Lojza, </a:t>
            </a:r>
            <a:r>
              <a:rPr lang="cs-CZ" b="1" dirty="0" smtClean="0"/>
              <a:t>jehož</a:t>
            </a:r>
            <a:r>
              <a:rPr lang="cs-CZ" dirty="0" smtClean="0"/>
              <a:t> se to týká, tu není.</a:t>
            </a:r>
          </a:p>
          <a:p>
            <a:r>
              <a:rPr lang="cs-CZ" dirty="0" smtClean="0"/>
              <a:t>Lojza, </a:t>
            </a:r>
            <a:r>
              <a:rPr lang="cs-CZ" b="1" dirty="0" smtClean="0"/>
              <a:t>bez</a:t>
            </a:r>
            <a:r>
              <a:rPr lang="cs-CZ" dirty="0" smtClean="0"/>
              <a:t> </a:t>
            </a:r>
            <a:r>
              <a:rPr lang="cs-CZ" b="1" dirty="0" smtClean="0"/>
              <a:t>něhož </a:t>
            </a:r>
            <a:r>
              <a:rPr lang="cs-CZ" dirty="0" smtClean="0"/>
              <a:t>nepokročíme, tu není.</a:t>
            </a:r>
          </a:p>
          <a:p>
            <a:r>
              <a:rPr lang="cs-CZ" dirty="0" smtClean="0"/>
              <a:t>Jana, </a:t>
            </a:r>
            <a:r>
              <a:rPr lang="cs-CZ" b="1" dirty="0" smtClean="0"/>
              <a:t>jíž</a:t>
            </a:r>
            <a:r>
              <a:rPr lang="cs-CZ" dirty="0" smtClean="0"/>
              <a:t> dal květinu, se radovala.</a:t>
            </a:r>
          </a:p>
          <a:p>
            <a:r>
              <a:rPr lang="cs-CZ" dirty="0" smtClean="0"/>
              <a:t>Jana, </a:t>
            </a:r>
            <a:r>
              <a:rPr lang="cs-CZ" b="1" dirty="0" smtClean="0"/>
              <a:t>k níž </a:t>
            </a:r>
            <a:r>
              <a:rPr lang="cs-CZ" dirty="0" smtClean="0"/>
              <a:t>přišel o radu, byla potěšena.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717860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/>
          <a:lstStyle/>
          <a:p>
            <a:r>
              <a:rPr lang="cs-CZ" dirty="0" smtClean="0"/>
              <a:t>Doplň správně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/>
          <a:lstStyle/>
          <a:p>
            <a:r>
              <a:rPr lang="cs-CZ" dirty="0" smtClean="0"/>
              <a:t>Hrály skupiny ______ písničky se nám líbily.</a:t>
            </a:r>
          </a:p>
          <a:p>
            <a:r>
              <a:rPr lang="cs-CZ" dirty="0" smtClean="0"/>
              <a:t>Hrály skupiny, jejichž písničky se nám líbily.</a:t>
            </a:r>
          </a:p>
          <a:p>
            <a:r>
              <a:rPr lang="cs-CZ" dirty="0" smtClean="0"/>
              <a:t>Kamarád, _______ vyhověl, mu poděkoval.</a:t>
            </a:r>
            <a:endParaRPr lang="cs-CZ" dirty="0"/>
          </a:p>
          <a:p>
            <a:r>
              <a:rPr lang="cs-CZ" dirty="0" smtClean="0"/>
              <a:t>Kamarád, jemuž vyhověl, mu poděkoval.</a:t>
            </a:r>
          </a:p>
          <a:p>
            <a:r>
              <a:rPr lang="cs-CZ" dirty="0" smtClean="0"/>
              <a:t>Dívku, ___ potkal, pozval do kina.</a:t>
            </a:r>
          </a:p>
          <a:p>
            <a:r>
              <a:rPr lang="cs-CZ" dirty="0" smtClean="0"/>
              <a:t>Dívku, již potkal, pozval do kina.</a:t>
            </a:r>
          </a:p>
          <a:p>
            <a:r>
              <a:rPr lang="cs-CZ" dirty="0" smtClean="0"/>
              <a:t>Město, ___ navštívil, ho upoutalo.</a:t>
            </a:r>
          </a:p>
          <a:p>
            <a:r>
              <a:rPr lang="cs-CZ" dirty="0" smtClean="0"/>
              <a:t>Město, jež navštívil, ho upoutalo.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334930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dirty="0" smtClean="0"/>
              <a:t>Doplň správně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713387"/>
          </a:xfrm>
        </p:spPr>
        <p:txBody>
          <a:bodyPr/>
          <a:lstStyle/>
          <a:p>
            <a:r>
              <a:rPr lang="cs-CZ" dirty="0" smtClean="0"/>
              <a:t>Taháky, bez ____ nechtěl psát písemku, ztratil.</a:t>
            </a:r>
          </a:p>
          <a:p>
            <a:r>
              <a:rPr lang="cs-CZ" dirty="0" smtClean="0"/>
              <a:t>Taháky, bez nichž nechtěl psát písemku, ztratil.</a:t>
            </a:r>
          </a:p>
          <a:p>
            <a:r>
              <a:rPr lang="cs-CZ" dirty="0" smtClean="0"/>
              <a:t>Kovboji, ________ shodil býk, praskly kalhoty.</a:t>
            </a:r>
          </a:p>
          <a:p>
            <a:r>
              <a:rPr lang="cs-CZ" dirty="0" smtClean="0"/>
              <a:t>Kovboji, jehož/jejž shodil býk, praskly kalhoty.</a:t>
            </a:r>
          </a:p>
          <a:p>
            <a:r>
              <a:rPr lang="cs-CZ" dirty="0" smtClean="0"/>
              <a:t>Petr, s ______ se dohodl, ho zastoupil</a:t>
            </a:r>
          </a:p>
          <a:p>
            <a:r>
              <a:rPr lang="cs-CZ" dirty="0" smtClean="0"/>
              <a:t>Petr, s nímž se dohodl, ho zastoupil.</a:t>
            </a:r>
          </a:p>
          <a:p>
            <a:r>
              <a:rPr lang="cs-CZ" dirty="0" smtClean="0"/>
              <a:t>Teta</a:t>
            </a:r>
            <a:r>
              <a:rPr lang="cs-CZ" smtClean="0"/>
              <a:t>, _____ </a:t>
            </a:r>
            <a:r>
              <a:rPr lang="cs-CZ" dirty="0" smtClean="0"/>
              <a:t>odjel, žije na venkově.</a:t>
            </a:r>
          </a:p>
          <a:p>
            <a:r>
              <a:rPr lang="cs-CZ" dirty="0" smtClean="0"/>
              <a:t>Teta, k níž odjel, žije na venkově.</a:t>
            </a:r>
          </a:p>
        </p:txBody>
      </p:sp>
    </p:spTree>
    <p:extLst>
      <p:ext uri="{BB962C8B-B14F-4D97-AF65-F5344CB8AC3E}">
        <p14:creationId xmlns:p14="http://schemas.microsoft.com/office/powerpoint/2010/main" val="21108965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94</TotalTime>
  <Words>344</Words>
  <Application>Microsoft Office PowerPoint</Application>
  <PresentationFormat>Předvádění na obrazovce (4:3)</PresentationFormat>
  <Paragraphs>50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Tázací a vztažná zájmena</vt:lpstr>
      <vt:lpstr>Zájmena</vt:lpstr>
      <vt:lpstr>Tázací zájmena</vt:lpstr>
      <vt:lpstr>Vztažná zájmena</vt:lpstr>
      <vt:lpstr>Zájmeno jenž</vt:lpstr>
      <vt:lpstr>Doplň správně</vt:lpstr>
      <vt:lpstr>Doplň správně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Tázací a vztažná zájmena</dc:title>
  <dc:creator>0K08</dc:creator>
  <cp:lastModifiedBy>6KWG</cp:lastModifiedBy>
  <cp:revision>17</cp:revision>
  <dcterms:created xsi:type="dcterms:W3CDTF">2012-07-06T17:13:07Z</dcterms:created>
  <dcterms:modified xsi:type="dcterms:W3CDTF">2013-03-04T21:17:31Z</dcterms:modified>
</cp:coreProperties>
</file>