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8" r:id="rId4"/>
    <p:sldId id="257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79" autoAdjust="0"/>
    <p:restoredTop sz="94595" autoAdjust="0"/>
  </p:normalViewPr>
  <p:slideViewPr>
    <p:cSldViewPr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AFC1E-6468-45A5-9CA4-DF7FE06BB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1D427-FA8D-4AC5-82B7-C2458824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48393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AFC1E-6468-45A5-9CA4-DF7FE06BB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1D427-FA8D-4AC5-82B7-C2458824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842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AFC1E-6468-45A5-9CA4-DF7FE06BB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1D427-FA8D-4AC5-82B7-C2458824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0039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AFC1E-6468-45A5-9CA4-DF7FE06BB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1D427-FA8D-4AC5-82B7-C2458824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91283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AFC1E-6468-45A5-9CA4-DF7FE06BB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1D427-FA8D-4AC5-82B7-C2458824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12369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AFC1E-6468-45A5-9CA4-DF7FE06BB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1D427-FA8D-4AC5-82B7-C2458824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1039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AFC1E-6468-45A5-9CA4-DF7FE06BB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1D427-FA8D-4AC5-82B7-C2458824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500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AFC1E-6468-45A5-9CA4-DF7FE06BB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1D427-FA8D-4AC5-82B7-C2458824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565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AFC1E-6468-45A5-9CA4-DF7FE06BB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1D427-FA8D-4AC5-82B7-C2458824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641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AFC1E-6468-45A5-9CA4-DF7FE06BB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1D427-FA8D-4AC5-82B7-C2458824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9640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AFC1E-6468-45A5-9CA4-DF7FE06BB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D1D427-FA8D-4AC5-82B7-C2458824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06849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40000"/>
                <a:lumOff val="60000"/>
              </a:schemeClr>
            </a:gs>
            <a:gs pos="34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4AFC1E-6468-45A5-9CA4-DF7FE06BB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D1D427-FA8D-4AC5-82B7-C2458824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241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-99392"/>
            <a:ext cx="5397451" cy="6566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5453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Nadpis 39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Zájmena - procvičování</a:t>
            </a:r>
            <a:endParaRPr lang="cs-CZ" dirty="0"/>
          </a:p>
        </p:txBody>
      </p:sp>
      <p:sp>
        <p:nvSpPr>
          <p:cNvPr id="41" name="Podnadpis 40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Podmět nahraď osobním zájmenem.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K osobnímu zájmenu dodej přivlastňovací.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8777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Podmět-osobní-přivlast</a:t>
            </a:r>
            <a:r>
              <a:rPr lang="cs-CZ" dirty="0" err="1"/>
              <a:t>ň</a:t>
            </a:r>
            <a:r>
              <a:rPr lang="cs-CZ" dirty="0" err="1" smtClean="0"/>
              <a:t>ovací</a:t>
            </a:r>
            <a:r>
              <a:rPr lang="cs-CZ" dirty="0" smtClean="0"/>
              <a:t> zájmeno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Původně chtěli prarodiče jen slavnostní oběd.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Kdo co?  ONI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JEJICH plán byl původně jiný.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8349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Zájmena - 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Nahraď podmět osobním zájmenem:</a:t>
            </a:r>
          </a:p>
          <a:p>
            <a:pPr marL="0" indent="0">
              <a:buNone/>
            </a:pPr>
            <a:r>
              <a:rPr lang="cs-CZ" dirty="0" smtClean="0"/>
              <a:t>    Chystáme se na oslavu zlaté svatby prarodičů.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Kdo co?   MY</a:t>
            </a:r>
          </a:p>
          <a:p>
            <a:r>
              <a:rPr lang="cs-CZ" dirty="0" smtClean="0"/>
              <a:t>Utvoř větu s příslušným zájmenem přivlastňovacím: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NAŠE rodinná oslava se blíží.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0953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err="1" smtClean="0"/>
              <a:t>Podmět-osobní-přivlastňovací</a:t>
            </a:r>
            <a:r>
              <a:rPr lang="cs-CZ" sz="4000" dirty="0" smtClean="0"/>
              <a:t> zájmeno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Děda upřednostnil jednodušší řešení.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Kdo co?   ON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NÁŠ děda prahl po jednodušším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8673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Podmět-osobní-přivlastňovací</a:t>
            </a:r>
            <a:r>
              <a:rPr lang="cs-CZ" sz="4000" dirty="0" smtClean="0"/>
              <a:t> zájmeno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Babička zatoužila po slavnostním obřadu.</a:t>
            </a:r>
          </a:p>
          <a:p>
            <a:pPr marL="0" indent="0">
              <a:buNone/>
            </a:pPr>
            <a:r>
              <a:rPr lang="cs-CZ" dirty="0" smtClean="0"/>
              <a:t>    Kdo co ?   ONA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JEHO žena si přála i slavnostní obřad.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0028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Podmět-osobní-přivlastňovací</a:t>
            </a:r>
            <a:r>
              <a:rPr lang="cs-CZ" sz="4000" dirty="0" smtClean="0"/>
              <a:t> zájmeno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Bratr a já si nedovedeme představit, jak to bude vypadat.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Kdo co?  ON, JÁ (bezrodé: ONA?, ON?)</a:t>
            </a:r>
          </a:p>
          <a:p>
            <a:pPr marL="0" indent="0">
              <a:buNone/>
            </a:pPr>
            <a:r>
              <a:rPr lang="cs-CZ" dirty="0" smtClean="0"/>
              <a:t>                     MY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Našimi hlavami víří představy, jak ……</a:t>
            </a:r>
          </a:p>
          <a:p>
            <a:r>
              <a:rPr lang="cs-CZ" dirty="0" smtClean="0"/>
              <a:t>My, JEJICH vnoučata, jsme zvědavi (a), jak…..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6903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Podmět-osobní-přivlastňovací</a:t>
            </a:r>
            <a:r>
              <a:rPr lang="cs-CZ" sz="4000" dirty="0" smtClean="0"/>
              <a:t> zájmeno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Významný den bude jistě zážitkem pro oba prarodiče.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Kdo co?  ON   -ukazovací: ONEN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Prarodiče si jistě užijí  SVŮJ významný den. </a:t>
            </a:r>
          </a:p>
          <a:p>
            <a:endParaRPr lang="cs-CZ" dirty="0"/>
          </a:p>
          <a:p>
            <a:r>
              <a:rPr lang="cs-CZ" dirty="0" smtClean="0"/>
              <a:t>PŘIVLASTŇOVACÍ ZVRATNÉ „svůj“ přivlastňuje podmětu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8915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194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Zájmena - procvičování</vt:lpstr>
      <vt:lpstr>Podmět-osobní-přivlastňovací zájmeno</vt:lpstr>
      <vt:lpstr>Zájmena - procvičování</vt:lpstr>
      <vt:lpstr>Podmět-osobní-přivlastňovací zájmeno</vt:lpstr>
      <vt:lpstr>Podmět-osobní-přivlastňovací zájmeno</vt:lpstr>
      <vt:lpstr>Podmět-osobní-přivlastňovací zájmeno</vt:lpstr>
      <vt:lpstr>Podmět-osobní-přivlastňovací zájmeno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 - procvičování</dc:title>
  <dc:creator>0K08</dc:creator>
  <cp:lastModifiedBy>6KWG</cp:lastModifiedBy>
  <cp:revision>18</cp:revision>
  <dcterms:created xsi:type="dcterms:W3CDTF">2012-05-07T10:51:47Z</dcterms:created>
  <dcterms:modified xsi:type="dcterms:W3CDTF">2013-03-04T21:22:57Z</dcterms:modified>
</cp:coreProperties>
</file>