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1" r:id="rId3"/>
    <p:sldId id="260" r:id="rId4"/>
    <p:sldId id="256" r:id="rId5"/>
    <p:sldId id="257" r:id="rId6"/>
    <p:sldId id="258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383389-112D-4692-A8A9-A41E9073C11F}" type="presOf" srcId="{130831A4-0540-4EC5-8F5A-93030E89D2D9}" destId="{8E23E229-92FC-49D1-B5FE-0303176B8A4E}" srcOrd="1" destOrd="0" presId="urn:microsoft.com/office/officeart/2005/8/layout/target3"/>
    <dgm:cxn modelId="{8B4EF1AB-596E-4AFE-A7F2-E2C6EFD19327}" type="presOf" srcId="{100B6B2E-82E6-4C11-B19B-F2DB3A0EA64F}" destId="{DBA8199F-D892-4A8E-A352-2B7844050E09}" srcOrd="1" destOrd="0" presId="urn:microsoft.com/office/officeart/2005/8/layout/target3"/>
    <dgm:cxn modelId="{7FF29814-2515-4963-B1B0-C6D3ACB27E33}" type="presOf" srcId="{914700B9-77B5-440A-A438-DE98B6D4894D}" destId="{E73F1C26-6DCD-4001-88B9-355E01E2BCE7}" srcOrd="0" destOrd="0" presId="urn:microsoft.com/office/officeart/2005/8/layout/target3"/>
    <dgm:cxn modelId="{C941F862-7C36-41E8-85CB-77C4C1395872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23EBA3F-02F9-4224-BE9D-DC9DBEDF2F8F}" type="presOf" srcId="{914700B9-77B5-440A-A438-DE98B6D4894D}" destId="{BD9AF279-D483-48F2-BBBD-45F8E8923512}" srcOrd="1" destOrd="0" presId="urn:microsoft.com/office/officeart/2005/8/layout/target3"/>
    <dgm:cxn modelId="{3B705487-D5DE-4EAA-B403-3872F38B8D9D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F22F6F5-50B0-42B3-B873-05D0FFAE3E10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D811EF6-BF7B-4A7F-BEC1-1D4D07DD4DC8}" type="presOf" srcId="{130831A4-0540-4EC5-8F5A-93030E89D2D9}" destId="{F69CC921-512E-49F4-824C-A648EC5F27A5}" srcOrd="0" destOrd="0" presId="urn:microsoft.com/office/officeart/2005/8/layout/target3"/>
    <dgm:cxn modelId="{5C485D74-FE84-4EC1-9E87-F74237F139AB}" type="presOf" srcId="{100B6B2E-82E6-4C11-B19B-F2DB3A0EA64F}" destId="{645AA564-2E9E-4954-AD87-AE01782CEC59}" srcOrd="0" destOrd="0" presId="urn:microsoft.com/office/officeart/2005/8/layout/target3"/>
    <dgm:cxn modelId="{0B496C3D-7E7F-4165-BB03-70DB88CDAAB7}" type="presParOf" srcId="{FE47432B-CA46-450C-8D8F-66C300A95B52}" destId="{B522209E-30D0-49D6-A340-2D383A11C668}" srcOrd="0" destOrd="0" presId="urn:microsoft.com/office/officeart/2005/8/layout/target3"/>
    <dgm:cxn modelId="{891C604B-E7A5-4B4C-B6D7-B4CE2A32BB71}" type="presParOf" srcId="{FE47432B-CA46-450C-8D8F-66C300A95B52}" destId="{ED5A8377-51D5-4DC5-B0E7-680166966720}" srcOrd="1" destOrd="0" presId="urn:microsoft.com/office/officeart/2005/8/layout/target3"/>
    <dgm:cxn modelId="{82B55096-3E4D-4C27-98E6-49EC0CB98476}" type="presParOf" srcId="{FE47432B-CA46-450C-8D8F-66C300A95B52}" destId="{F69CC921-512E-49F4-824C-A648EC5F27A5}" srcOrd="2" destOrd="0" presId="urn:microsoft.com/office/officeart/2005/8/layout/target3"/>
    <dgm:cxn modelId="{BE724245-0284-44FC-B2BA-1B67B67DF376}" type="presParOf" srcId="{FE47432B-CA46-450C-8D8F-66C300A95B52}" destId="{61C9CE18-EDA6-4EDF-BA1C-09779D38FBBF}" srcOrd="3" destOrd="0" presId="urn:microsoft.com/office/officeart/2005/8/layout/target3"/>
    <dgm:cxn modelId="{BC01CB48-ECFB-4611-913E-54A5E95A3E15}" type="presParOf" srcId="{FE47432B-CA46-450C-8D8F-66C300A95B52}" destId="{D60DEAAB-7AFE-435A-ACF6-18851E4B0426}" srcOrd="4" destOrd="0" presId="urn:microsoft.com/office/officeart/2005/8/layout/target3"/>
    <dgm:cxn modelId="{29455062-7BD5-49C0-9FA0-7D06FA513BF2}" type="presParOf" srcId="{FE47432B-CA46-450C-8D8F-66C300A95B52}" destId="{F7B3C0B7-F0F7-4F49-B02C-3630F8C5FAE5}" srcOrd="5" destOrd="0" presId="urn:microsoft.com/office/officeart/2005/8/layout/target3"/>
    <dgm:cxn modelId="{91C32F2B-97F2-4F12-878C-E4EFB1EC2706}" type="presParOf" srcId="{FE47432B-CA46-450C-8D8F-66C300A95B52}" destId="{C9DA9446-E2D3-4F6A-8960-3CADFBF870B8}" srcOrd="6" destOrd="0" presId="urn:microsoft.com/office/officeart/2005/8/layout/target3"/>
    <dgm:cxn modelId="{F689489C-F560-4041-93B4-ADE45DA37F14}" type="presParOf" srcId="{FE47432B-CA46-450C-8D8F-66C300A95B52}" destId="{9726EC6F-D322-4CD3-B489-1BE3DF7CE70B}" srcOrd="7" destOrd="0" presId="urn:microsoft.com/office/officeart/2005/8/layout/target3"/>
    <dgm:cxn modelId="{69FED373-01BB-48E5-B0A0-3FF6420442FC}" type="presParOf" srcId="{FE47432B-CA46-450C-8D8F-66C300A95B52}" destId="{645AA564-2E9E-4954-AD87-AE01782CEC59}" srcOrd="8" destOrd="0" presId="urn:microsoft.com/office/officeart/2005/8/layout/target3"/>
    <dgm:cxn modelId="{83436EE8-0EEE-4793-A761-4C0371BF66B4}" type="presParOf" srcId="{FE47432B-CA46-450C-8D8F-66C300A95B52}" destId="{8538CAC4-6A86-42B8-B5AF-2FF155DB9D02}" srcOrd="9" destOrd="0" presId="urn:microsoft.com/office/officeart/2005/8/layout/target3"/>
    <dgm:cxn modelId="{3EAF0148-7123-4268-882E-6E398538E794}" type="presParOf" srcId="{FE47432B-CA46-450C-8D8F-66C300A95B52}" destId="{26FD6024-A07F-46D0-8BC0-B5E595C5673D}" srcOrd="10" destOrd="0" presId="urn:microsoft.com/office/officeart/2005/8/layout/target3"/>
    <dgm:cxn modelId="{2B5E03FE-70D5-4D93-A5BE-93E556DDDDAF}" type="presParOf" srcId="{FE47432B-CA46-450C-8D8F-66C300A95B52}" destId="{E73F1C26-6DCD-4001-88B9-355E01E2BCE7}" srcOrd="11" destOrd="0" presId="urn:microsoft.com/office/officeart/2005/8/layout/target3"/>
    <dgm:cxn modelId="{AAC2237F-4C2E-40C4-8251-14CD3CDA4C54}" type="presParOf" srcId="{FE47432B-CA46-450C-8D8F-66C300A95B52}" destId="{8E23E229-92FC-49D1-B5FE-0303176B8A4E}" srcOrd="12" destOrd="0" presId="urn:microsoft.com/office/officeart/2005/8/layout/target3"/>
    <dgm:cxn modelId="{67CD497F-C1B1-4E93-969D-F8002D0A03EE}" type="presParOf" srcId="{FE47432B-CA46-450C-8D8F-66C300A95B52}" destId="{8467D0EB-87A2-4285-8ACA-0398EFBF29BC}" srcOrd="13" destOrd="0" presId="urn:microsoft.com/office/officeart/2005/8/layout/target3"/>
    <dgm:cxn modelId="{316B0598-821B-4A97-B2EA-0954AE00F904}" type="presParOf" srcId="{FE47432B-CA46-450C-8D8F-66C300A95B52}" destId="{DBA8199F-D892-4A8E-A352-2B7844050E09}" srcOrd="14" destOrd="0" presId="urn:microsoft.com/office/officeart/2005/8/layout/target3"/>
    <dgm:cxn modelId="{6F27995B-82F7-4613-BB21-D3A37B5D192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3B11EF-7609-45A4-8569-75962AAB212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2E304F-76A4-4DB5-AF48-608C5AB4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653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Animace jsou </a:t>
            </a:r>
            <a:r>
              <a:rPr lang="cs-CZ" smtClean="0"/>
              <a:t>na kliknutí.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E304F-76A4-4DB5-AF48-608C5AB493B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470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837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4422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299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8396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8232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1869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2275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4997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334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5561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845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FF224CD-A061-4A48-A3D8-26DE7DA010E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B0A8B1D-4DC0-4E48-9ED2-5993D0FC319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775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430022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907477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B procvičování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48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1623798"/>
              </p:ext>
            </p:extLst>
          </p:nvPr>
        </p:nvGraphicFramePr>
        <p:xfrm>
          <a:off x="539552" y="3573016"/>
          <a:ext cx="8280920" cy="279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pracovní list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a slov příbuzných po B.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procvičují vyjmenovaná slova po B a hledají slova příbuzná. Dávají pozor na významy doplňovaných slov a tvoří s nimi věty. </a:t>
                      </a:r>
                      <a:endParaRPr lang="cs-CZ" sz="1400" kern="1200" dirty="0" smtClean="0">
                        <a:solidFill>
                          <a:schemeClr val="dk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pracovním listě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vybarvují části podle doplněné hlásky.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523377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B a k vyhledávání slov příbuzných, kde doplňujeme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vybrat správné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slovo příbuzné a uvědomuje si, že ve slovech příbuzných doplňujeme také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endParaRPr lang="cs-CZ" sz="1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zvládá a chápe významy podobných slov s vyjmenovanými slovy.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305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Český jazyk 3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Vyjmenovaná slova po 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- procvičování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2318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7976543" cy="92333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Vyjmenovaná slova – být  bydlit  obyvatel  byt  příbytek  nábytek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dobytek  obyčej  bystrý  bylina  kobyla  býk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Přibyslav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9595" y="1153313"/>
            <a:ext cx="8106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Vypiš všechna </a:t>
            </a:r>
            <a:r>
              <a:rPr lang="cs-CZ" sz="1600" dirty="0" smtClean="0"/>
              <a:t>slovesa - </a:t>
            </a:r>
            <a:r>
              <a:rPr lang="cs-CZ" dirty="0" smtClean="0"/>
              <a:t>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9595" y="1587079"/>
            <a:ext cx="77492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Zakroužkuj všechna podstatná jména v tabulce a zapiš je podle abecedy.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5070" y="1913364"/>
            <a:ext cx="8295861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</a:t>
            </a:r>
          </a:p>
          <a:p>
            <a:r>
              <a:rPr lang="cs-CZ" dirty="0" smtClean="0"/>
              <a:t>______________________________________________________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99011" y="3346532"/>
            <a:ext cx="726258" cy="5760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849877" y="3281126"/>
            <a:ext cx="1018123" cy="5669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255" y="3230215"/>
            <a:ext cx="942245" cy="66875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121" y="3204588"/>
            <a:ext cx="920349" cy="61932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149" y="3151851"/>
            <a:ext cx="874937" cy="6318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867" y="3204588"/>
            <a:ext cx="784534" cy="6176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95" y="5778078"/>
            <a:ext cx="845091" cy="59827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6" y="5738981"/>
            <a:ext cx="709911" cy="6764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667" y="5769295"/>
            <a:ext cx="695869" cy="6419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695" y="5783092"/>
            <a:ext cx="920349" cy="61440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387" y="5796978"/>
            <a:ext cx="926073" cy="5858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709" y="5783092"/>
            <a:ext cx="968190" cy="6136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492771" y="3564594"/>
            <a:ext cx="590226" cy="215444"/>
          </a:xfrm>
          <a:prstGeom prst="rect">
            <a:avLst/>
          </a:prstGeom>
          <a:solidFill>
            <a:sysClr val="window" lastClr="FFFFFF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Hostouň</a:t>
            </a:r>
            <a:endParaRPr kumimoji="0" lang="cs-CZ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58407" y="5951395"/>
            <a:ext cx="819455" cy="276999"/>
          </a:xfrm>
          <a:prstGeom prst="rect">
            <a:avLst/>
          </a:prstGeom>
          <a:solidFill>
            <a:sysClr val="window" lastClr="FFFFFF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Přibyslav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9552" y="2792771"/>
            <a:ext cx="2690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Připoj slova příbuzná.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2596644" y="4177713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bytové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220347" y="4706897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bystřina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224102" y="5251860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obyčejně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30107" y="4521171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nebyla jsem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815789" y="3997693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obydlí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114627" y="4341151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bylinářka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921450" y="5375048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býčí zápas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563788" y="3997693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solidFill>
                  <a:schemeClr val="tx1"/>
                </a:solidFill>
              </a:rPr>
              <a:t>příbyteček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7094602" y="4535673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nábytkářský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59055" y="5122199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dobytkáři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4485056" y="5252758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kobylka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4032869" y="3926696"/>
            <a:ext cx="1828027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obyvatelstvo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5688400" y="4891820"/>
            <a:ext cx="16250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přibyslavský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628311" y="537647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05559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1905" y="815226"/>
            <a:ext cx="5876032" cy="33855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dirty="0" smtClean="0"/>
              <a:t>Dej pozor na význam slov a správně doplň </a:t>
            </a:r>
            <a:r>
              <a:rPr lang="cs-CZ" sz="1600" dirty="0" err="1" smtClean="0"/>
              <a:t>i,í</a:t>
            </a:r>
            <a:r>
              <a:rPr lang="cs-CZ" sz="1600" dirty="0" smtClean="0"/>
              <a:t> nebo </a:t>
            </a:r>
            <a:r>
              <a:rPr lang="cs-CZ" sz="1600" dirty="0" err="1" smtClean="0"/>
              <a:t>y,ý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888" y="1437218"/>
            <a:ext cx="84122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Neměl </a:t>
            </a:r>
            <a:r>
              <a:rPr lang="cs-CZ" dirty="0" err="1" smtClean="0"/>
              <a:t>b_s</a:t>
            </a:r>
            <a:r>
              <a:rPr lang="cs-CZ" dirty="0" smtClean="0"/>
              <a:t>  </a:t>
            </a:r>
            <a:r>
              <a:rPr lang="cs-CZ" dirty="0" err="1" smtClean="0"/>
              <a:t>b_t</a:t>
            </a:r>
            <a:r>
              <a:rPr lang="cs-CZ" dirty="0" smtClean="0"/>
              <a:t>  žádné zvíře. Hodiny </a:t>
            </a:r>
            <a:r>
              <a:rPr lang="cs-CZ" dirty="0" err="1" smtClean="0"/>
              <a:t>odb_ly</a:t>
            </a:r>
            <a:r>
              <a:rPr lang="cs-CZ" dirty="0" smtClean="0"/>
              <a:t> půlnoc. Mohu </a:t>
            </a:r>
            <a:r>
              <a:rPr lang="cs-CZ" dirty="0" err="1" smtClean="0"/>
              <a:t>b_t</a:t>
            </a:r>
            <a:r>
              <a:rPr lang="cs-CZ" dirty="0" smtClean="0"/>
              <a:t>  tvůj</a:t>
            </a:r>
          </a:p>
          <a:p>
            <a:r>
              <a:rPr lang="cs-CZ" dirty="0" smtClean="0"/>
              <a:t>přítel? </a:t>
            </a:r>
            <a:r>
              <a:rPr lang="cs-CZ" dirty="0" err="1" smtClean="0"/>
              <a:t>Pob_l</a:t>
            </a:r>
            <a:r>
              <a:rPr lang="cs-CZ" dirty="0" smtClean="0"/>
              <a:t>  jsem týden na táboře. </a:t>
            </a:r>
            <a:r>
              <a:rPr lang="cs-CZ" dirty="0" err="1" smtClean="0"/>
              <a:t>B_l</a:t>
            </a:r>
            <a:r>
              <a:rPr lang="cs-CZ" dirty="0" smtClean="0"/>
              <a:t> jsem  </a:t>
            </a:r>
            <a:r>
              <a:rPr lang="cs-CZ" dirty="0" err="1" smtClean="0"/>
              <a:t>b_t</a:t>
            </a:r>
            <a:r>
              <a:rPr lang="cs-CZ" dirty="0" smtClean="0"/>
              <a:t>. Voják </a:t>
            </a:r>
            <a:r>
              <a:rPr lang="cs-CZ" dirty="0" err="1" smtClean="0"/>
              <a:t>nab_l</a:t>
            </a:r>
            <a:r>
              <a:rPr lang="cs-CZ" dirty="0" smtClean="0"/>
              <a:t> pušku </a:t>
            </a:r>
          </a:p>
          <a:p>
            <a:r>
              <a:rPr lang="cs-CZ" dirty="0" smtClean="0"/>
              <a:t>patronou. </a:t>
            </a:r>
            <a:r>
              <a:rPr lang="cs-CZ" dirty="0" err="1" smtClean="0"/>
              <a:t>Nezb_l</a:t>
            </a:r>
            <a:r>
              <a:rPr lang="cs-CZ" dirty="0" smtClean="0"/>
              <a:t> ti nějaký peníz? Strýc </a:t>
            </a:r>
            <a:r>
              <a:rPr lang="cs-CZ" dirty="0" err="1" smtClean="0"/>
              <a:t>sb_l</a:t>
            </a:r>
            <a:r>
              <a:rPr lang="cs-CZ" dirty="0" smtClean="0"/>
              <a:t> poličku </a:t>
            </a:r>
            <a:r>
              <a:rPr lang="cs-CZ" dirty="0" err="1" smtClean="0"/>
              <a:t>hřeb_kem</a:t>
            </a:r>
            <a:r>
              <a:rPr lang="cs-CZ" dirty="0" smtClean="0"/>
              <a:t>. Slepec</a:t>
            </a:r>
          </a:p>
          <a:p>
            <a:r>
              <a:rPr lang="cs-CZ" dirty="0" err="1" smtClean="0"/>
              <a:t>b_l</a:t>
            </a:r>
            <a:r>
              <a:rPr lang="cs-CZ" dirty="0" smtClean="0"/>
              <a:t> </a:t>
            </a:r>
            <a:r>
              <a:rPr lang="cs-CZ" dirty="0" err="1" smtClean="0"/>
              <a:t>b_lou</a:t>
            </a:r>
            <a:r>
              <a:rPr lang="cs-CZ" dirty="0" smtClean="0"/>
              <a:t> holí o zem. Hráli jsme </a:t>
            </a:r>
            <a:r>
              <a:rPr lang="cs-CZ" dirty="0" err="1" smtClean="0"/>
              <a:t>vyb_jenou</a:t>
            </a:r>
            <a:r>
              <a:rPr lang="cs-CZ" dirty="0" smtClean="0"/>
              <a:t>. Co </a:t>
            </a:r>
            <a:r>
              <a:rPr lang="cs-CZ" dirty="0" err="1" smtClean="0"/>
              <a:t>b_lo</a:t>
            </a:r>
            <a:r>
              <a:rPr lang="cs-CZ" dirty="0" smtClean="0"/>
              <a:t> k večeři dobrého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7888" y="3436981"/>
            <a:ext cx="3193310" cy="33855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dirty="0" smtClean="0"/>
              <a:t>Vyber a napiš vhodné slovo.</a:t>
            </a:r>
            <a:endParaRPr lang="cs-CZ" sz="1600" dirty="0"/>
          </a:p>
        </p:txBody>
      </p:sp>
      <p:sp>
        <p:nvSpPr>
          <p:cNvPr id="5" name="Ovál 4"/>
          <p:cNvSpPr/>
          <p:nvPr/>
        </p:nvSpPr>
        <p:spPr>
          <a:xfrm>
            <a:off x="4897336" y="3775535"/>
            <a:ext cx="3837145" cy="2456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6465" y="4059915"/>
            <a:ext cx="456830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byl ___________       bil _________</a:t>
            </a:r>
          </a:p>
          <a:p>
            <a:r>
              <a:rPr lang="cs-CZ" dirty="0"/>
              <a:t> </a:t>
            </a:r>
            <a:r>
              <a:rPr lang="cs-CZ" dirty="0" smtClean="0"/>
              <a:t>ubyly _________       ubil ________</a:t>
            </a:r>
          </a:p>
          <a:p>
            <a:r>
              <a:rPr lang="cs-CZ" dirty="0"/>
              <a:t> </a:t>
            </a:r>
            <a:r>
              <a:rPr lang="cs-CZ" dirty="0" smtClean="0"/>
              <a:t>zbyl __________       zbil ________</a:t>
            </a:r>
          </a:p>
          <a:p>
            <a:r>
              <a:rPr lang="cs-CZ" dirty="0" smtClean="0"/>
              <a:t> pobyl _________       pobil _______</a:t>
            </a:r>
          </a:p>
          <a:p>
            <a:r>
              <a:rPr lang="cs-CZ" dirty="0" smtClean="0"/>
              <a:t> nabyl _________       nabil _______</a:t>
            </a:r>
          </a:p>
          <a:p>
            <a:r>
              <a:rPr lang="cs-CZ" dirty="0"/>
              <a:t> </a:t>
            </a: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 rot="515172">
            <a:off x="5974003" y="4026440"/>
            <a:ext cx="102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šťastný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2080489">
            <a:off x="5113469" y="5392151"/>
            <a:ext cx="1388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 bičem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192" y="4298097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starosti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19511489">
            <a:off x="5170698" y="4423923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zvíře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05226" y="4612645"/>
            <a:ext cx="1425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 příklad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rot="825662">
            <a:off x="5902689" y="5094731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 holí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rot="5400000">
            <a:off x="7992656" y="4734865"/>
            <a:ext cx="890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 tety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2586467">
            <a:off x="7242662" y="4768476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střechu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18029795">
            <a:off x="6727471" y="5370273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šperky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rot="20313049">
            <a:off x="7523557" y="5499223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pušku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25458" y="4026441"/>
            <a:ext cx="102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šťastný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91428" y="4026441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 holí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06127" y="4111308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starosti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16461" y="4300388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zvíře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31963" y="4575307"/>
            <a:ext cx="1425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 příklad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11077" y="4575307"/>
            <a:ext cx="1388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 bičem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25458" y="4853876"/>
            <a:ext cx="890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 tety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00078" y="4853876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střechu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92019" y="5180084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šperky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06844" y="516000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pušku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6229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3821559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list.</a:t>
            </a:r>
          </a:p>
          <a:p>
            <a:r>
              <a:rPr lang="cs-CZ" dirty="0" smtClean="0"/>
              <a:t>Doplň </a:t>
            </a:r>
            <a:r>
              <a:rPr lang="cs-CZ" dirty="0" err="1" smtClean="0"/>
              <a:t>i,í</a:t>
            </a:r>
            <a:r>
              <a:rPr lang="cs-CZ" dirty="0" smtClean="0"/>
              <a:t>/</a:t>
            </a:r>
            <a:r>
              <a:rPr lang="cs-CZ" dirty="0" err="1" smtClean="0"/>
              <a:t>y,ý</a:t>
            </a:r>
            <a:r>
              <a:rPr lang="cs-CZ" dirty="0" smtClean="0"/>
              <a:t> a obrázek vybarvi.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340768"/>
            <a:ext cx="15964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i ….červená</a:t>
            </a:r>
          </a:p>
          <a:p>
            <a:r>
              <a:rPr lang="cs-CZ" dirty="0"/>
              <a:t> </a:t>
            </a:r>
            <a:r>
              <a:rPr lang="cs-CZ" dirty="0" smtClean="0"/>
              <a:t>í ….žlutá</a:t>
            </a:r>
          </a:p>
          <a:p>
            <a:r>
              <a:rPr lang="cs-CZ" dirty="0"/>
              <a:t> </a:t>
            </a:r>
            <a:r>
              <a:rPr lang="cs-CZ" dirty="0" smtClean="0"/>
              <a:t>y …zelená</a:t>
            </a:r>
          </a:p>
          <a:p>
            <a:r>
              <a:rPr lang="cs-CZ" dirty="0"/>
              <a:t> </a:t>
            </a:r>
            <a:r>
              <a:rPr lang="cs-CZ" dirty="0" smtClean="0"/>
              <a:t>ý …modrá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33513" y="1109151"/>
            <a:ext cx="5474347" cy="51969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2919097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1400" dirty="0" err="1" smtClean="0"/>
              <a:t>b_lek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6021288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1400" dirty="0" err="1" smtClean="0"/>
              <a:t>hřeb_k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5157192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přib_t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65593" y="3783844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b_střina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72255" y="2356431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b_ček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 rot="2624420">
            <a:off x="3217498" y="2356430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b_tná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68374" y="3424784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b_k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20550" y="2919097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b_č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81389" y="6107423"/>
            <a:ext cx="968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kob_lka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0996" y="5157192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zb_tek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66183" y="1756266"/>
            <a:ext cx="88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1400" dirty="0" err="1" smtClean="0"/>
              <a:t>ob_vat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60436" y="5696727"/>
            <a:ext cx="8179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</a:t>
            </a:r>
            <a:r>
              <a:rPr lang="cs-CZ" sz="1400" dirty="0" err="1" smtClean="0"/>
              <a:t>sb_rat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72255" y="5640629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ob_lí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69333" y="6077481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ab_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14969" y="5050955"/>
            <a:ext cx="772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b_tva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01769" y="5358151"/>
            <a:ext cx="622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</a:t>
            </a:r>
            <a:r>
              <a:rPr lang="cs-CZ" sz="1400" dirty="0" err="1" smtClean="0"/>
              <a:t>b_t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sám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20209" y="3394752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hb_tě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 rot="18754413">
            <a:off x="6074672" y="1864863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kab_na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26600" y="1156102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100" dirty="0" err="1" smtClean="0"/>
              <a:t>krab_ce</a:t>
            </a:r>
            <a:endParaRPr lang="cs-CZ" sz="11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83694" y="1462725"/>
            <a:ext cx="5629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b_t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psa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20209" y="3946727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b_čí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49344" y="5164206"/>
            <a:ext cx="1230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err="1" smtClean="0"/>
              <a:t>b_ložravec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648511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980728"/>
            <a:ext cx="4286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 použit vlastní 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057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490</TotalTime>
  <Words>477</Words>
  <Application>Microsoft Office PowerPoint</Application>
  <PresentationFormat>Předvádění na obrazovce (4:3)</PresentationFormat>
  <Paragraphs>128</Paragraphs>
  <Slides>7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Carnival</vt:lpstr>
      <vt:lpstr>Motiv systému Office</vt:lpstr>
      <vt:lpstr>Prezentace aplikace PowerPoint</vt:lpstr>
      <vt:lpstr>ANOTACE:</vt:lpstr>
      <vt:lpstr>Český jazyk 3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admin</cp:lastModifiedBy>
  <cp:revision>37</cp:revision>
  <dcterms:created xsi:type="dcterms:W3CDTF">2012-03-10T12:41:46Z</dcterms:created>
  <dcterms:modified xsi:type="dcterms:W3CDTF">2013-02-21T20:13:37Z</dcterms:modified>
</cp:coreProperties>
</file>