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63" r:id="rId5"/>
    <p:sldId id="256" r:id="rId6"/>
    <p:sldId id="258" r:id="rId7"/>
    <p:sldId id="259" r:id="rId8"/>
    <p:sldId id="266" r:id="rId9"/>
    <p:sldId id="270" r:id="rId10"/>
    <p:sldId id="267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E7C69D-5064-4501-83F4-3FF84B726BA9}" type="presOf" srcId="{1D8420EA-BFA0-403B-80F5-647FA396CC45}" destId="{F7B3C0B7-F0F7-4F49-B02C-3630F8C5FAE5}" srcOrd="0" destOrd="0" presId="urn:microsoft.com/office/officeart/2005/8/layout/target3"/>
    <dgm:cxn modelId="{7F735D12-7F6F-4D10-AFC0-4AF32851C203}" type="presOf" srcId="{100B6B2E-82E6-4C11-B19B-F2DB3A0EA64F}" destId="{DBA8199F-D892-4A8E-A352-2B7844050E09}" srcOrd="1" destOrd="0" presId="urn:microsoft.com/office/officeart/2005/8/layout/target3"/>
    <dgm:cxn modelId="{135A7F68-73C6-4BB8-81E1-F63057717B93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C5FA715-DA15-417B-9F9D-68ACAE221AEC}" type="presOf" srcId="{27FE2D31-D344-4B63-A89A-A89AB0D9F3E3}" destId="{FE47432B-CA46-450C-8D8F-66C300A95B52}" srcOrd="0" destOrd="0" presId="urn:microsoft.com/office/officeart/2005/8/layout/target3"/>
    <dgm:cxn modelId="{1B651B66-F35A-465B-99F6-F8415C65CE32}" type="presOf" srcId="{914700B9-77B5-440A-A438-DE98B6D4894D}" destId="{E73F1C26-6DCD-4001-88B9-355E01E2BCE7}" srcOrd="0" destOrd="0" presId="urn:microsoft.com/office/officeart/2005/8/layout/target3"/>
    <dgm:cxn modelId="{C06A9999-69D2-467F-89FC-3746852C60AE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717065E-AE3B-4EAF-B403-22E5F8236F9E}" type="presOf" srcId="{914700B9-77B5-440A-A438-DE98B6D4894D}" destId="{BD9AF279-D483-48F2-BBBD-45F8E8923512}" srcOrd="1" destOrd="0" presId="urn:microsoft.com/office/officeart/2005/8/layout/target3"/>
    <dgm:cxn modelId="{8968F8DF-FE9D-4420-BFEF-497F72EC8534}" type="presOf" srcId="{1D8420EA-BFA0-403B-80F5-647FA396CC45}" destId="{8467D0EB-87A2-4285-8ACA-0398EFBF29BC}" srcOrd="1" destOrd="0" presId="urn:microsoft.com/office/officeart/2005/8/layout/target3"/>
    <dgm:cxn modelId="{B9EF435D-02BE-43AB-BC64-7327D5C028C2}" type="presOf" srcId="{130831A4-0540-4EC5-8F5A-93030E89D2D9}" destId="{8E23E229-92FC-49D1-B5FE-0303176B8A4E}" srcOrd="1" destOrd="0" presId="urn:microsoft.com/office/officeart/2005/8/layout/target3"/>
    <dgm:cxn modelId="{865C6780-2A07-4179-82B0-0E5E3AFDF543}" type="presParOf" srcId="{FE47432B-CA46-450C-8D8F-66C300A95B52}" destId="{B522209E-30D0-49D6-A340-2D383A11C668}" srcOrd="0" destOrd="0" presId="urn:microsoft.com/office/officeart/2005/8/layout/target3"/>
    <dgm:cxn modelId="{92CCC15B-3887-4335-83FB-464BA5E725DA}" type="presParOf" srcId="{FE47432B-CA46-450C-8D8F-66C300A95B52}" destId="{ED5A8377-51D5-4DC5-B0E7-680166966720}" srcOrd="1" destOrd="0" presId="urn:microsoft.com/office/officeart/2005/8/layout/target3"/>
    <dgm:cxn modelId="{49AC8D66-6B3B-4815-8C78-DB3F73D2215F}" type="presParOf" srcId="{FE47432B-CA46-450C-8D8F-66C300A95B52}" destId="{F69CC921-512E-49F4-824C-A648EC5F27A5}" srcOrd="2" destOrd="0" presId="urn:microsoft.com/office/officeart/2005/8/layout/target3"/>
    <dgm:cxn modelId="{EAD948F7-4206-4FCB-8B8B-16410B11EA2A}" type="presParOf" srcId="{FE47432B-CA46-450C-8D8F-66C300A95B52}" destId="{61C9CE18-EDA6-4EDF-BA1C-09779D38FBBF}" srcOrd="3" destOrd="0" presId="urn:microsoft.com/office/officeart/2005/8/layout/target3"/>
    <dgm:cxn modelId="{9EA4E5B8-6F3A-436C-A3CC-994FD5B87178}" type="presParOf" srcId="{FE47432B-CA46-450C-8D8F-66C300A95B52}" destId="{D60DEAAB-7AFE-435A-ACF6-18851E4B0426}" srcOrd="4" destOrd="0" presId="urn:microsoft.com/office/officeart/2005/8/layout/target3"/>
    <dgm:cxn modelId="{82F39A9E-84DF-4F71-AABA-74A34414C7E5}" type="presParOf" srcId="{FE47432B-CA46-450C-8D8F-66C300A95B52}" destId="{F7B3C0B7-F0F7-4F49-B02C-3630F8C5FAE5}" srcOrd="5" destOrd="0" presId="urn:microsoft.com/office/officeart/2005/8/layout/target3"/>
    <dgm:cxn modelId="{77562336-4597-4307-B64B-8AE8177DEF03}" type="presParOf" srcId="{FE47432B-CA46-450C-8D8F-66C300A95B52}" destId="{C9DA9446-E2D3-4F6A-8960-3CADFBF870B8}" srcOrd="6" destOrd="0" presId="urn:microsoft.com/office/officeart/2005/8/layout/target3"/>
    <dgm:cxn modelId="{ECD96390-414B-4F11-A5E0-AFF49E732587}" type="presParOf" srcId="{FE47432B-CA46-450C-8D8F-66C300A95B52}" destId="{9726EC6F-D322-4CD3-B489-1BE3DF7CE70B}" srcOrd="7" destOrd="0" presId="urn:microsoft.com/office/officeart/2005/8/layout/target3"/>
    <dgm:cxn modelId="{BC15825B-C79B-436B-A6AE-837EF79DB3D8}" type="presParOf" srcId="{FE47432B-CA46-450C-8D8F-66C300A95B52}" destId="{645AA564-2E9E-4954-AD87-AE01782CEC59}" srcOrd="8" destOrd="0" presId="urn:microsoft.com/office/officeart/2005/8/layout/target3"/>
    <dgm:cxn modelId="{174AB6AA-E890-49D2-8C36-E359C0A5B1FD}" type="presParOf" srcId="{FE47432B-CA46-450C-8D8F-66C300A95B52}" destId="{8538CAC4-6A86-42B8-B5AF-2FF155DB9D02}" srcOrd="9" destOrd="0" presId="urn:microsoft.com/office/officeart/2005/8/layout/target3"/>
    <dgm:cxn modelId="{878FBF72-AA16-49ED-97D6-D911DADA0000}" type="presParOf" srcId="{FE47432B-CA46-450C-8D8F-66C300A95B52}" destId="{26FD6024-A07F-46D0-8BC0-B5E595C5673D}" srcOrd="10" destOrd="0" presId="urn:microsoft.com/office/officeart/2005/8/layout/target3"/>
    <dgm:cxn modelId="{4D5FF180-BF03-4F3E-AC8B-8E0744119DA8}" type="presParOf" srcId="{FE47432B-CA46-450C-8D8F-66C300A95B52}" destId="{E73F1C26-6DCD-4001-88B9-355E01E2BCE7}" srcOrd="11" destOrd="0" presId="urn:microsoft.com/office/officeart/2005/8/layout/target3"/>
    <dgm:cxn modelId="{792F4D58-9990-4021-B6E9-FE07BEEA39BA}" type="presParOf" srcId="{FE47432B-CA46-450C-8D8F-66C300A95B52}" destId="{8E23E229-92FC-49D1-B5FE-0303176B8A4E}" srcOrd="12" destOrd="0" presId="urn:microsoft.com/office/officeart/2005/8/layout/target3"/>
    <dgm:cxn modelId="{9E3B736D-2D72-4085-B787-C43912772233}" type="presParOf" srcId="{FE47432B-CA46-450C-8D8F-66C300A95B52}" destId="{8467D0EB-87A2-4285-8ACA-0398EFBF29BC}" srcOrd="13" destOrd="0" presId="urn:microsoft.com/office/officeart/2005/8/layout/target3"/>
    <dgm:cxn modelId="{6361AA81-A81C-43F3-9B12-87FB81650AAE}" type="presParOf" srcId="{FE47432B-CA46-450C-8D8F-66C300A95B52}" destId="{DBA8199F-D892-4A8E-A352-2B7844050E09}" srcOrd="14" destOrd="0" presId="urn:microsoft.com/office/officeart/2005/8/layout/target3"/>
    <dgm:cxn modelId="{FD110872-ADE9-46F0-B791-5C465381E76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910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79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585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52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809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323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626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212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51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97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21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2131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680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0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276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2839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9393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2535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8655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3659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233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033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652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2997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6239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5736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895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2951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1084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734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8681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919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32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C3A0F-F97B-4255-8AAB-411584931A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D0126-6A98-4786-A12C-20EAD96C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652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6A4C79-1D32-4824-92E9-E94902D309D1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21.2.2013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0B78291-2776-4B73-A129-E4903B4A018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662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81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054738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697744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ibenice -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B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88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654739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po B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 Části tzv. oběšence si žáci doplňují sami fixou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tabuli.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63345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řad vyjmenovaných slov po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B.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používat řadu vyjmenovaných slov po B.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2682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-ŠIBENICE- </a:t>
            </a:r>
            <a:br>
              <a:rPr lang="cs-CZ" dirty="0" smtClean="0"/>
            </a:br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3. TŘ.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Hrají dvě družstva. Hádají chybějící hlásky, pokud se spletou, pokračuje druhé družstvo a první družstvo si nakreslí hlavu oběšence. Za uhodnutou hlásku si zapisují body. Vítězí družstvo, které uhodne zašifrované slovo a získá vice bodů. Za vyřešená slova se přiděluje dvojnásobek bodů.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863214"/>
            <a:ext cx="8248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___   ___      ___      ___  </a:t>
            </a:r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___  ___  </a:t>
            </a:r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___  ___  ___</a:t>
            </a:r>
            <a:endParaRPr lang="cs-CZ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427948" y="2989819"/>
            <a:ext cx="521208" cy="521208"/>
          </a:xfrm>
          <a:prstGeom prst="actionButtonForwardNex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5400000">
            <a:off x="8087608" y="3604374"/>
            <a:ext cx="162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řešení tajenky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732554" y="588028"/>
            <a:ext cx="3647152" cy="1754326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BODY :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marL="342900" indent="-342900" algn="ctr">
              <a:buFontTx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DRUŽSTVO        2. DRUŽSTVO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algn="ctr"/>
            <a:r>
              <a:rPr lang="cs-CZ" dirty="0">
                <a:solidFill>
                  <a:prstClr val="black"/>
                </a:solidFill>
              </a:rPr>
              <a:t>______________________________</a:t>
            </a: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116633"/>
            <a:ext cx="2376263" cy="260584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35474" y="116632"/>
            <a:ext cx="2302900" cy="260584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4234535" y="3789040"/>
            <a:ext cx="4852610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________________________________________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2991780" y="116632"/>
            <a:ext cx="3221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VYJMENOVANÉ SLOVO PO </a:t>
            </a:r>
            <a:r>
              <a:rPr lang="cs-CZ" b="1" i="1" dirty="0" smtClean="0">
                <a:solidFill>
                  <a:prstClr val="black"/>
                </a:solidFill>
              </a:rPr>
              <a:t>B</a:t>
            </a:r>
            <a:endParaRPr lang="cs-CZ" b="1" i="1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528" y="829160"/>
            <a:ext cx="6222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1.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8183039" y="829161"/>
            <a:ext cx="7553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2.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789040"/>
            <a:ext cx="3390898" cy="295465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8103506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F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58324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98975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Ď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322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8956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Č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326082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79847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B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234535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233512" y="608643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Ž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838874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Ň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8622245" y="43587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N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054209" y="43587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M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509027" y="43587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L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64833" y="43587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K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358961" y="435873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J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6367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I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913506" y="4365104"/>
            <a:ext cx="73861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CH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373782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H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83901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G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7280427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S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700790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Ř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142831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R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554682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Q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988899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P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412802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O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646306" y="608643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Z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051827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Y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472190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X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8470368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470368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874906" y="520205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Š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895640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W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304494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V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724856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U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4145182" y="6093296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Ť</a:t>
            </a:r>
            <a:endParaRPr lang="cs-CZ" sz="2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36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7 L -0.59236 0.116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18" y="5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0.06805 -0.104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" y="-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-0.59653 0.356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26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-0.33871 -0.105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8555E-6 L -0.37448 0.0628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33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6 L -0.43039 0.209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28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-0.02622 -0.105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3.7037E-6 L -0.4368 0.1363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33333E-6 L -0.84271 -0.0428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35" y="-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022E-16 L -0.30712 -0.1344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-0.85382 0.1564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691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48148E-6 L -0.05937 -0.2215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9" y="-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52726 0.2509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72" y="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-0.06614 -0.2215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6" y="-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L -0.48039 0.1039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-0.4625 0.0296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0.47135 0.09259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76" y="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-0.31823 -0.22246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20" y="-1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60116E-6 L -0.40156 0.27283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13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85185E-6 L -0.53385 -0.34445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01" y="-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5434 -0.16459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70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57483 -0.3465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-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-0.34514 0.04421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57" y="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-0.49583 -0.18681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92" y="-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85185E-6 L -0.04705 -0.34445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-0.70781 -0.3368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99" y="-1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-0.20955 -0.47431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86" y="-2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-0.46909 -0.21181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55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85185E-6 L -0.29392 -0.34445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05" y="-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85185E-6 L -0.89236 -0.34445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618" y="-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85185E-6 L -0.55173 -0.06088 " pathEditMode="relative" rAng="0" ptsTypes="AA">
                                      <p:cBhvr>
                                        <p:cTn id="15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87" y="-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-0.41389 0.01921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94" y="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L -0.546 -0.11736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09" y="-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-0.42761 0.01921 " pathEditMode="relative" rAng="0" ptsTypes="AA">
                                      <p:cBhvr>
                                        <p:cTn id="17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89" y="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-0.28542 -0.10671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71" y="-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2" grpId="0" animBg="1"/>
      <p:bldP spid="46" grpId="0" animBg="1"/>
      <p:bldP spid="4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citel\AppData\Local\Microsoft\Windows\Temporary Internet Files\Content.IE5\S7687CZ2\MM90028524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69850"/>
            <a:ext cx="6500862" cy="50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citel\AppData\Local\Microsoft\Windows\Temporary Internet Files\Content.IE5\0AI6O03E\MM90004091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188" y="3469663"/>
            <a:ext cx="171450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citel\AppData\Local\Microsoft\Windows\Temporary Internet Files\Content.IE5\1FFKLJ63\MM9000409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20" y="4736488"/>
            <a:ext cx="1935664" cy="96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27206" y="1145902"/>
            <a:ext cx="3477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2000" dirty="0" smtClean="0"/>
              <a:t>hovězí maso – býk, kráva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skopové maso – koza, ovce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vepřové maso – vepř (prase)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249727"/>
            <a:ext cx="3853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TRH S DOBYTKEM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2420" y="6021288"/>
            <a:ext cx="5365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Předveď pantomimou:  býk, nábytek, bystrý a obyčej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37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2705" y="2885474"/>
            <a:ext cx="817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 ___  ___  ___  ___ </a:t>
            </a:r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___  ___  </a:t>
            </a:r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</a:t>
            </a:r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___  ___  ___  ___</a:t>
            </a:r>
            <a:endParaRPr lang="cs-CZ" sz="24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438130" y="2850138"/>
            <a:ext cx="521208" cy="521208"/>
          </a:xfrm>
          <a:prstGeom prst="actionButtonForwardNex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5400000">
            <a:off x="8087608" y="3857361"/>
            <a:ext cx="162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řešení tajenky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732554" y="588028"/>
            <a:ext cx="3647152" cy="1754326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BODY :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marL="342900" indent="-342900" algn="ctr">
              <a:buFontTx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DRUŽSTVO        2. DRUŽSTVO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algn="ctr"/>
            <a:r>
              <a:rPr lang="cs-CZ" dirty="0">
                <a:solidFill>
                  <a:prstClr val="black"/>
                </a:solidFill>
              </a:rPr>
              <a:t>______________________________</a:t>
            </a: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116633"/>
            <a:ext cx="2376263" cy="260584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35474" y="116632"/>
            <a:ext cx="2302900" cy="260584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4234535" y="3789040"/>
            <a:ext cx="4852610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________________________________________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319017" y="116632"/>
            <a:ext cx="2592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Vyjmenované slovo po B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528" y="829160"/>
            <a:ext cx="6222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1.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8183039" y="829161"/>
            <a:ext cx="7553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2.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789040"/>
            <a:ext cx="3390898" cy="295465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183039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Ž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103506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F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58324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Ě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8975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Ď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322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8956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Č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326082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79847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B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234535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560706" y="436577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N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021645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M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44695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L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89440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K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16554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J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6367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I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558324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E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6367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Í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913506" y="4365104"/>
            <a:ext cx="73861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CH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386797" y="4359769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H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83901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G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098930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Ť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379790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832744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Š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252183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S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97013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Ř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124240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R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554682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Q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977776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P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416666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O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839013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Ň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60414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Z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02970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Ý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02970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Y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468413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X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85935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W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267915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V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691735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U</a:t>
            </a:r>
            <a:endParaRPr lang="cs-CZ" sz="2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91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58542 -0.23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71" y="-1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7 L -0.85225 0.053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622" y="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0.66649 -0.093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3" y="-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-0.53351 0.1155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84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-0.60642 -0.094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30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8555E-6 L -0.37448 0.0628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33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6 L -0.48542 0.0944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71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0.0526 -0.0944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2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L -0.37396 0.2099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59259E-6 L -0.71319 -0.2118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660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-0.83542 0.1451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71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66233 0.1555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25" y="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59259E-6 L 0.09167 -0.2118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3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-0.46771 0.2185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85" y="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-0.4467 0.0821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44" y="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7 L -0.05225 -0.09352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2" y="-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-0.11597 -0.2118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99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0.25086 0.13449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52" y="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4798E-6 L -0.18091 0.2917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45" y="14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60116E-6 L -0.40156 0.2728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13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-0.37482 -0.04375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0" y="-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20521 -0.3273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60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-0.73594 0.11365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06" y="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3333E-6 L -0.51493 -0.0544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47" y="-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33333E-6 L -0.28108 -0.32732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63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-0.37587 0.09259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02" y="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33333E-6 L -0.41598 0.14514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99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16388 -0.32732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4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33333E-6 L -0.44115 -0.07547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66" y="-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33333E-6 L -0.26476 -0.10695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47" y="-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80538 -0.45324 " pathEditMode="relative" rAng="0" ptsTypes="AA">
                                      <p:cBhvr>
                                        <p:cTn id="15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78" y="-2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-0.47483 -0.45324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50" y="-2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-0.1283 -0.45324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4" y="-2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5948 -0.20139 " pathEditMode="relative" rAng="0" ptsTypes="AA">
                                      <p:cBhvr>
                                        <p:cTn id="17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40" y="-1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9259E-6 L -0.54375 0.02963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87" y="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L -0.32934 -0.10694 " pathEditMode="relative" rAng="0" ptsTypes="AA">
                                      <p:cBhvr>
                                        <p:cTn id="18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76" y="-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-0.32934 -0.3169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76" y="-1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2" grpId="0" animBg="1"/>
      <p:bldP spid="46" grpId="0" animBg="1"/>
      <p:bldP spid="4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citel\AppData\Local\Microsoft\Windows\Temporary Internet Files\Content.IE5\DE4CGPLA\MC9002004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992834"/>
            <a:ext cx="8746634" cy="524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0AI6O03E\MM9002839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15144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4942755"/>
            <a:ext cx="2663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ZDĚNÝ PŘÍBYTEK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340" y="116632"/>
            <a:ext cx="83149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Jsem vyjmenované slovo?</a:t>
            </a:r>
          </a:p>
          <a:p>
            <a:endParaRPr lang="cs-CZ" dirty="0"/>
          </a:p>
          <a:p>
            <a:r>
              <a:rPr lang="cs-CZ" dirty="0" smtClean="0"/>
              <a:t>Býk, obyvatelstvo, být, kobyla, příbytek, nábyteček, dobytek, bylinkářka, obyčejné,</a:t>
            </a:r>
          </a:p>
          <a:p>
            <a:r>
              <a:rPr lang="cs-CZ" dirty="0" smtClean="0"/>
              <a:t>bydlit, bytná, </a:t>
            </a:r>
            <a:r>
              <a:rPr lang="cs-CZ" dirty="0" err="1" smtClean="0"/>
              <a:t>Přibyslavan</a:t>
            </a:r>
            <a:r>
              <a:rPr lang="cs-CZ" dirty="0" smtClean="0"/>
              <a:t>, bystrý.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982420" y="929192"/>
            <a:ext cx="783704" cy="3838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8462" y="956921"/>
            <a:ext cx="91783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64088" y="725180"/>
            <a:ext cx="1031697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67169" y="725180"/>
            <a:ext cx="855057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519003" y="715400"/>
            <a:ext cx="900869" cy="3061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151158" y="716796"/>
            <a:ext cx="612068" cy="304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51518" y="716796"/>
            <a:ext cx="668889" cy="304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185223" y="116632"/>
            <a:ext cx="143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00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0" y="2907251"/>
            <a:ext cx="7106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 ___  </a:t>
            </a:r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  </a:t>
            </a:r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</a:t>
            </a:r>
            <a:r>
              <a:rPr lang="cs-CZ" sz="24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  ___  ___  ___  </a:t>
            </a:r>
            <a:r>
              <a:rPr lang="cs-CZ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  ___  ___</a:t>
            </a: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427948" y="2989819"/>
            <a:ext cx="521208" cy="521208"/>
          </a:xfrm>
          <a:prstGeom prst="actionButtonForwardNex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325767" y="3037602"/>
            <a:ext cx="162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řešení tajenky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732554" y="588028"/>
            <a:ext cx="3647152" cy="1754326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prstClr val="black"/>
                </a:solidFill>
              </a:rPr>
              <a:t>BODY :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marL="342900" indent="-342900" algn="ctr">
              <a:buFontTx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DRUŽSTVO        2. DRUŽSTVO</a:t>
            </a:r>
          </a:p>
          <a:p>
            <a:pPr algn="ctr"/>
            <a:endParaRPr lang="cs-CZ" dirty="0">
              <a:solidFill>
                <a:prstClr val="black"/>
              </a:solidFill>
            </a:endParaRPr>
          </a:p>
          <a:p>
            <a:pPr algn="ctr"/>
            <a:r>
              <a:rPr lang="cs-CZ" dirty="0">
                <a:solidFill>
                  <a:prstClr val="black"/>
                </a:solidFill>
              </a:rPr>
              <a:t>______________________________</a:t>
            </a:r>
          </a:p>
        </p:txBody>
      </p:sp>
      <p:pic>
        <p:nvPicPr>
          <p:cNvPr id="4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116633"/>
            <a:ext cx="2376263" cy="260584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35474" y="116632"/>
            <a:ext cx="2302900" cy="260584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4234535" y="3789040"/>
            <a:ext cx="4852610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________________________________________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__________________________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3570409" y="116632"/>
            <a:ext cx="2592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Vyjmenované slovo po B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528" y="829160"/>
            <a:ext cx="6222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1.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8183039" y="829161"/>
            <a:ext cx="7553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prstClr val="black"/>
                </a:solidFill>
              </a:rPr>
              <a:t>2.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789040"/>
            <a:ext cx="3390898" cy="295465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19275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Ž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103506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F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58324" y="355423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98975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Ď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322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895640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Č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326082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798473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B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234535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839013" y="515719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Ň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560706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N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015524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M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44695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L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89440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K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52840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J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34535" y="35604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Á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6367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I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913506" y="4365104"/>
            <a:ext cx="73861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CH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384181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H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839013" y="436510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468544" y="1988840"/>
            <a:ext cx="1443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 je bystrý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7804497" y="515004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Š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421354" y="515757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T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255358" y="5157575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S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660840" y="515004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Ř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125418" y="515004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R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554682" y="515004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Q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998885" y="515004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P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407668" y="515031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white"/>
                </a:solidFill>
              </a:rPr>
              <a:t>O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7627543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Z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026758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Y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438031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X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895640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W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326082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V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54304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U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165000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Ť</a:t>
            </a:r>
            <a:endParaRPr lang="cs-CZ" sz="2800" dirty="0">
              <a:solidFill>
                <a:prstClr val="white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026758" y="602128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</a:rPr>
              <a:t>Ý</a:t>
            </a:r>
            <a:endParaRPr lang="cs-CZ" sz="28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91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9.82659E-7 L -0.86979 -0.452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90" y="-22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65896E-6 L -0.68697 0.252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58" y="126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65896E-6 L -0.50903 -0.093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51" y="-4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48555E-6 L -0.45486 0.272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43" y="136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48555E-6 L -0.66944 0.251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472" y="12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8555E-6 L -0.37448 0.0628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33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48555E-6 L -0.454 0.2097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8" y="104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48555E-6 L -0.12066 -0.0943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42" y="-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48555E-6 L -0.34236 0.1468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18" y="7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32948E-6 L -0.30712 0.0506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2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4798E-6 L -0.68177 0.2182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97" y="109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4798E-6 L -0.76389 0.2603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194" y="130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4798E-6 L -0.6151 0.071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64" y="35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94798E-6 L -0.58559 -0.2115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8" y="-10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4798E-6 L -0.44028 -0.21156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14" y="-10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48555E-6 L -0.35816 -0.0943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4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4798E-6 L -0.38368 0.0296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84" y="14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4798E-6 L -0.51857 -0.05433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38" y="-27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4798E-6 L -0.18091 0.2917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45" y="14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60116E-6 L -0.40156 0.2728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136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60116E-6 L -0.55173 -0.03214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87" y="-16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32948E-6 L -0.32795 -0.32694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06" y="-16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32948E-6 L -0.26319 -0.32694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60" y="-16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60116E-6 L -0.66302 0.08324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60" y="4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60116E-6 L -0.00591 -0.32578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16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60116E-6 L -0.40816 0.14613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17" y="7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60116E-6 L -0.37101 -0.18959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59" y="-94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60116E-6 L -0.4243 -0.05318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15" y="-26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9.82659E-7 L -0.65052 -0.05434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35" y="-27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82659E-7 L -0.30121 -0.45272 " pathEditMode="relative" rAng="0" ptsTypes="AA">
                                      <p:cBhvr>
                                        <p:cTn id="15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69" y="-22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82659E-7 L -0.39444 -0.24301 " pathEditMode="relative" rAng="0" ptsTypes="AA">
                                      <p:cBhvr>
                                        <p:cTn id="15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-12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9.82659E-7 L -0.36666 -0.12763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33" y="-6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9.82659E-7 L -0.27292 -0.02289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46" y="-11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9.82659E-7 L -0.4073 -0.28509 " pathEditMode="relative" rAng="0" ptsTypes="AA">
                                      <p:cBhvr>
                                        <p:cTn id="17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65" y="-14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9.82659E-7 L -0.27188 -0.25364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94" y="-12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82659E-7 L -0.0335 -0.45272 " pathEditMode="relative" rAng="0" ptsTypes="AA">
                                      <p:cBhvr>
                                        <p:cTn id="18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4" y="-22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2" grpId="0" animBg="1"/>
      <p:bldP spid="46" grpId="0" animBg="1"/>
      <p:bldP spid="4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764704"/>
            <a:ext cx="1740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ŽÁK JE BYSTRÝ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1FFKLJ63\MC90043577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1944216" cy="422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8889464">
            <a:off x="1716955" y="3651136"/>
            <a:ext cx="361094" cy="3353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1*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2149952"/>
            <a:ext cx="562795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Doplňte slova.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Znáte lišku </a:t>
            </a:r>
            <a:r>
              <a:rPr lang="cs-CZ" b="1" dirty="0" smtClean="0"/>
              <a:t>B-</a:t>
            </a:r>
            <a:r>
              <a:rPr lang="cs-CZ" b="1" dirty="0" err="1" smtClean="0"/>
              <a:t>stroušku</a:t>
            </a:r>
            <a:r>
              <a:rPr lang="cs-CZ" dirty="0" smtClean="0"/>
              <a:t>? Rozhodl se velmi </a:t>
            </a:r>
            <a:r>
              <a:rPr lang="cs-CZ" b="1" dirty="0" smtClean="0"/>
              <a:t>b-stře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B-linkový</a:t>
            </a:r>
            <a:r>
              <a:rPr lang="cs-CZ" dirty="0" smtClean="0"/>
              <a:t> čaj je zdravý. Na vlajce máme modrou, </a:t>
            </a:r>
          </a:p>
          <a:p>
            <a:r>
              <a:rPr lang="cs-CZ" dirty="0" smtClean="0"/>
              <a:t>červenou a </a:t>
            </a:r>
            <a:r>
              <a:rPr lang="cs-CZ" b="1" dirty="0" smtClean="0"/>
              <a:t>b-</a:t>
            </a:r>
            <a:r>
              <a:rPr lang="cs-CZ" b="1" dirty="0" err="1" smtClean="0"/>
              <a:t>lou</a:t>
            </a:r>
            <a:r>
              <a:rPr lang="cs-CZ" dirty="0" smtClean="0"/>
              <a:t> barvu. Do rodiny </a:t>
            </a:r>
            <a:r>
              <a:rPr lang="cs-CZ" b="1" dirty="0" err="1" smtClean="0"/>
              <a:t>přib</a:t>
            </a:r>
            <a:r>
              <a:rPr lang="cs-CZ" b="1" dirty="0" smtClean="0"/>
              <a:t>-l</a:t>
            </a:r>
            <a:r>
              <a:rPr lang="cs-CZ" dirty="0" smtClean="0"/>
              <a:t> nový</a:t>
            </a:r>
          </a:p>
          <a:p>
            <a:r>
              <a:rPr lang="cs-CZ" dirty="0" smtClean="0"/>
              <a:t>člen. Paní </a:t>
            </a:r>
            <a:r>
              <a:rPr lang="cs-CZ" b="1" dirty="0" smtClean="0"/>
              <a:t>b-</a:t>
            </a:r>
            <a:r>
              <a:rPr lang="cs-CZ" b="1" dirty="0" err="1" smtClean="0"/>
              <a:t>tná</a:t>
            </a:r>
            <a:r>
              <a:rPr lang="cs-CZ" dirty="0" smtClean="0"/>
              <a:t> je milá paní. </a:t>
            </a:r>
            <a:r>
              <a:rPr lang="cs-CZ" b="1" dirty="0" err="1" smtClean="0"/>
              <a:t>Nab</a:t>
            </a:r>
            <a:r>
              <a:rPr lang="cs-CZ" b="1" dirty="0" smtClean="0"/>
              <a:t>-l</a:t>
            </a:r>
            <a:r>
              <a:rPr lang="cs-CZ" dirty="0" smtClean="0"/>
              <a:t> zbraň a vystřelil.</a:t>
            </a:r>
          </a:p>
          <a:p>
            <a:r>
              <a:rPr lang="cs-CZ" dirty="0" smtClean="0"/>
              <a:t>Malý </a:t>
            </a:r>
            <a:r>
              <a:rPr lang="cs-CZ" b="1" dirty="0" err="1" smtClean="0"/>
              <a:t>Zb-něk</a:t>
            </a:r>
            <a:r>
              <a:rPr lang="cs-CZ" dirty="0" smtClean="0"/>
              <a:t> ještě chodí do školky. </a:t>
            </a:r>
            <a:r>
              <a:rPr lang="cs-CZ" b="1" dirty="0" err="1" smtClean="0"/>
              <a:t>Sb</a:t>
            </a:r>
            <a:r>
              <a:rPr lang="cs-CZ" b="1" dirty="0" smtClean="0"/>
              <a:t>-l </a:t>
            </a:r>
            <a:r>
              <a:rPr lang="cs-CZ" dirty="0" smtClean="0"/>
              <a:t>spolužáka a </a:t>
            </a:r>
            <a:r>
              <a:rPr lang="cs-CZ" b="1" dirty="0" smtClean="0"/>
              <a:t>b-l</a:t>
            </a:r>
          </a:p>
          <a:p>
            <a:r>
              <a:rPr lang="cs-CZ" dirty="0" smtClean="0"/>
              <a:t>potrestán dvojkou z chování.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50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132856"/>
            <a:ext cx="3201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kliparty.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259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564</Words>
  <Application>Microsoft Office PowerPoint</Application>
  <PresentationFormat>Předvádění na obrazovce (4:3)</PresentationFormat>
  <Paragraphs>221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Tok</vt:lpstr>
      <vt:lpstr>1_Motiv systému Office</vt:lpstr>
      <vt:lpstr>Prezentace aplikace PowerPoint</vt:lpstr>
      <vt:lpstr>ANOTACE:</vt:lpstr>
      <vt:lpstr>-ŠIBENICE-  Vyjmenovaná slova po 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-ŠIBENICE</dc:title>
  <dc:creator>MatejovicovaA</dc:creator>
  <cp:lastModifiedBy>admin</cp:lastModifiedBy>
  <cp:revision>35</cp:revision>
  <dcterms:created xsi:type="dcterms:W3CDTF">2012-06-22T04:09:45Z</dcterms:created>
  <dcterms:modified xsi:type="dcterms:W3CDTF">2013-02-21T20:22:24Z</dcterms:modified>
</cp:coreProperties>
</file>