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  <p:sldMasterId id="2147483732" r:id="rId2"/>
  </p:sldMasterIdLst>
  <p:notesMasterIdLst>
    <p:notesMasterId r:id="rId11"/>
  </p:notesMasterIdLst>
  <p:sldIdLst>
    <p:sldId id="262" r:id="rId3"/>
    <p:sldId id="261" r:id="rId4"/>
    <p:sldId id="256" r:id="rId5"/>
    <p:sldId id="257" r:id="rId6"/>
    <p:sldId id="259" r:id="rId7"/>
    <p:sldId id="258" r:id="rId8"/>
    <p:sldId id="260" r:id="rId9"/>
    <p:sldId id="263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90" d="100"/>
          <a:sy n="90" d="100"/>
        </p:scale>
        <p:origin x="-816" y="78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viewProps" Target="viewProp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presProps" Target="presProps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3.xml"/><Relationship Id="rId15" Type="http://schemas.openxmlformats.org/officeDocument/2006/relationships/tableStyles" Target="tableStyles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7FE2D31-D344-4B63-A89A-A89AB0D9F3E3}" type="doc">
      <dgm:prSet loTypeId="urn:microsoft.com/office/officeart/2005/8/layout/target3" loCatId="list" qsTypeId="urn:microsoft.com/office/officeart/2005/8/quickstyle/3d3" qsCatId="3D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130831A4-0540-4EC5-8F5A-93030E89D2D9}">
      <dgm:prSet phldrT="[Text]" custT="1"/>
      <dgm:spPr/>
      <dgm:t>
        <a:bodyPr anchor="ctr" anchorCtr="0"/>
        <a:lstStyle/>
        <a:p>
          <a:pPr algn="l">
            <a:lnSpc>
              <a:spcPct val="100000"/>
            </a:lnSpc>
            <a:spcAft>
              <a:spcPts val="0"/>
            </a:spcAft>
          </a:pPr>
          <a:r>
            <a:rPr lang="cs-CZ" sz="1600" b="0" dirty="0" smtClean="0"/>
            <a:t>NÁZEV ŠKOLY</a:t>
          </a:r>
          <a:r>
            <a:rPr lang="cs-CZ" sz="1600" b="0" dirty="0" smtClean="0">
              <a:latin typeface="Times New Roman" pitchFamily="18" charset="0"/>
              <a:cs typeface="Times New Roman" pitchFamily="18" charset="0"/>
            </a:rPr>
            <a:t>:               </a:t>
          </a: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Základní škola Hostouň,  okres Domažlice,                     </a:t>
          </a:r>
        </a:p>
        <a:p>
          <a:pPr algn="l">
            <a:lnSpc>
              <a:spcPct val="100000"/>
            </a:lnSpc>
            <a:spcAft>
              <a:spcPts val="0"/>
            </a:spcAft>
          </a:pP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                                                           příspěvková organizace</a:t>
          </a:r>
          <a:endParaRPr lang="cs-CZ" sz="1600" b="1" dirty="0">
            <a:latin typeface="Times New Roman" pitchFamily="18" charset="0"/>
            <a:cs typeface="Times New Roman" pitchFamily="18" charset="0"/>
          </a:endParaRPr>
        </a:p>
      </dgm:t>
    </dgm:pt>
    <dgm:pt modelId="{F01391B9-E1CF-441A-AF4A-C95C0C271A44}" type="parTrans" cxnId="{4D385FE4-833D-4CDF-8BAA-0E0AC4E67AD4}">
      <dgm:prSet/>
      <dgm:spPr/>
      <dgm:t>
        <a:bodyPr/>
        <a:lstStyle/>
        <a:p>
          <a:endParaRPr lang="cs-CZ"/>
        </a:p>
      </dgm:t>
    </dgm:pt>
    <dgm:pt modelId="{B8CB6303-D6B2-49A3-A850-9996CF437CE4}" type="sibTrans" cxnId="{4D385FE4-833D-4CDF-8BAA-0E0AC4E67AD4}">
      <dgm:prSet/>
      <dgm:spPr/>
      <dgm:t>
        <a:bodyPr/>
        <a:lstStyle/>
        <a:p>
          <a:endParaRPr lang="cs-CZ"/>
        </a:p>
      </dgm:t>
    </dgm:pt>
    <dgm:pt modelId="{100B6B2E-82E6-4C11-B19B-F2DB3A0EA64F}">
      <dgm:prSet phldrT="[Text]" custT="1"/>
      <dgm:spPr/>
      <dgm:t>
        <a:bodyPr/>
        <a:lstStyle/>
        <a:p>
          <a:pPr algn="l"/>
          <a:r>
            <a:rPr lang="cs-CZ" sz="1600" b="0" dirty="0" smtClean="0"/>
            <a:t>REGISTRAČNÍ ČÍSLO PROJEKTU</a:t>
          </a:r>
          <a:r>
            <a:rPr lang="cs-CZ" sz="1600" b="1" dirty="0" smtClean="0"/>
            <a:t>:   </a:t>
          </a:r>
          <a:r>
            <a:rPr lang="cs-CZ" sz="1800" b="1" dirty="0" smtClean="0">
              <a:latin typeface="Times New Roman" pitchFamily="18" charset="0"/>
              <a:cs typeface="Times New Roman" pitchFamily="18" charset="0"/>
            </a:rPr>
            <a:t>CZ.1.07/1.4.00/21.2880</a:t>
          </a:r>
          <a:endParaRPr lang="cs-CZ" sz="1800" b="1" dirty="0">
            <a:latin typeface="Times New Roman" pitchFamily="18" charset="0"/>
            <a:cs typeface="Times New Roman" pitchFamily="18" charset="0"/>
          </a:endParaRPr>
        </a:p>
      </dgm:t>
    </dgm:pt>
    <dgm:pt modelId="{32657832-B1C8-403C-BDE8-AAC0367CF865}" type="parTrans" cxnId="{D35B4B81-8D1B-443A-B915-1BE49E0B0AA7}">
      <dgm:prSet/>
      <dgm:spPr/>
      <dgm:t>
        <a:bodyPr/>
        <a:lstStyle/>
        <a:p>
          <a:endParaRPr lang="cs-CZ"/>
        </a:p>
      </dgm:t>
    </dgm:pt>
    <dgm:pt modelId="{6748F0BB-A26B-4A51-9E3C-09CCB2BAC7D9}" type="sibTrans" cxnId="{D35B4B81-8D1B-443A-B915-1BE49E0B0AA7}">
      <dgm:prSet/>
      <dgm:spPr/>
      <dgm:t>
        <a:bodyPr/>
        <a:lstStyle/>
        <a:p>
          <a:endParaRPr lang="cs-CZ"/>
        </a:p>
      </dgm:t>
    </dgm:pt>
    <dgm:pt modelId="{914700B9-77B5-440A-A438-DE98B6D4894D}">
      <dgm:prSet phldrT="[Text]" custT="1"/>
      <dgm:spPr/>
      <dgm:t>
        <a:bodyPr/>
        <a:lstStyle/>
        <a:p>
          <a:pPr algn="l"/>
          <a:r>
            <a:rPr lang="cs-CZ" sz="1600" b="0" dirty="0" smtClean="0"/>
            <a:t>ŠABLONA</a:t>
          </a:r>
          <a:r>
            <a:rPr lang="cs-CZ" sz="1600" b="1" dirty="0" smtClean="0"/>
            <a:t>:         </a:t>
          </a: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III/2 Inovace a zkvalitnění výuky prostřednictvím ICT</a:t>
          </a:r>
          <a:endParaRPr lang="cs-CZ" sz="1600" b="1" dirty="0">
            <a:latin typeface="Times New Roman" pitchFamily="18" charset="0"/>
            <a:cs typeface="Times New Roman" pitchFamily="18" charset="0"/>
          </a:endParaRPr>
        </a:p>
      </dgm:t>
    </dgm:pt>
    <dgm:pt modelId="{8512185E-4B58-458F-87B6-3140B6D72525}" type="parTrans" cxnId="{4F3FA278-38EF-4E77-A5DC-1E7605CD0401}">
      <dgm:prSet/>
      <dgm:spPr/>
      <dgm:t>
        <a:bodyPr/>
        <a:lstStyle/>
        <a:p>
          <a:endParaRPr lang="cs-CZ"/>
        </a:p>
      </dgm:t>
    </dgm:pt>
    <dgm:pt modelId="{296B88C7-46FB-4264-A217-2894440EECC5}" type="sibTrans" cxnId="{4F3FA278-38EF-4E77-A5DC-1E7605CD0401}">
      <dgm:prSet/>
      <dgm:spPr/>
      <dgm:t>
        <a:bodyPr/>
        <a:lstStyle/>
        <a:p>
          <a:endParaRPr lang="cs-CZ"/>
        </a:p>
      </dgm:t>
    </dgm:pt>
    <dgm:pt modelId="{1D8420EA-BFA0-403B-80F5-647FA396CC45}">
      <dgm:prSet phldrT="[Text]" custT="1"/>
      <dgm:spPr/>
      <dgm:t>
        <a:bodyPr/>
        <a:lstStyle/>
        <a:p>
          <a:pPr algn="l"/>
          <a:r>
            <a:rPr lang="cs-CZ" sz="1600" b="0" dirty="0" smtClean="0"/>
            <a:t>NÁZEV PROJEKTU</a:t>
          </a:r>
          <a:r>
            <a:rPr lang="cs-CZ" sz="1600" b="1" dirty="0" smtClean="0"/>
            <a:t>:    </a:t>
          </a: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Moderní škola</a:t>
          </a:r>
          <a:endParaRPr lang="cs-CZ" sz="1600" b="1" dirty="0">
            <a:latin typeface="Times New Roman" pitchFamily="18" charset="0"/>
            <a:cs typeface="Times New Roman" pitchFamily="18" charset="0"/>
          </a:endParaRPr>
        </a:p>
      </dgm:t>
    </dgm:pt>
    <dgm:pt modelId="{DE590897-4222-4BAE-B23D-0E01B1881970}" type="parTrans" cxnId="{B5ED950A-2CFB-4B1E-A532-6C6F5B2770BB}">
      <dgm:prSet/>
      <dgm:spPr/>
      <dgm:t>
        <a:bodyPr/>
        <a:lstStyle/>
        <a:p>
          <a:endParaRPr lang="cs-CZ"/>
        </a:p>
      </dgm:t>
    </dgm:pt>
    <dgm:pt modelId="{01A7DA8C-A7E7-4088-A318-31162CEFD809}" type="sibTrans" cxnId="{B5ED950A-2CFB-4B1E-A532-6C6F5B2770BB}">
      <dgm:prSet/>
      <dgm:spPr/>
      <dgm:t>
        <a:bodyPr/>
        <a:lstStyle/>
        <a:p>
          <a:endParaRPr lang="cs-CZ"/>
        </a:p>
      </dgm:t>
    </dgm:pt>
    <dgm:pt modelId="{FE47432B-CA46-450C-8D8F-66C300A95B52}" type="pres">
      <dgm:prSet presAssocID="{27FE2D31-D344-4B63-A89A-A89AB0D9F3E3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B522209E-30D0-49D6-A340-2D383A11C668}" type="pres">
      <dgm:prSet presAssocID="{130831A4-0540-4EC5-8F5A-93030E89D2D9}" presName="circle1" presStyleLbl="node1" presStyleIdx="0" presStyleCnt="4"/>
      <dgm:spPr/>
    </dgm:pt>
    <dgm:pt modelId="{ED5A8377-51D5-4DC5-B0E7-680166966720}" type="pres">
      <dgm:prSet presAssocID="{130831A4-0540-4EC5-8F5A-93030E89D2D9}" presName="space" presStyleCnt="0"/>
      <dgm:spPr/>
    </dgm:pt>
    <dgm:pt modelId="{F69CC921-512E-49F4-824C-A648EC5F27A5}" type="pres">
      <dgm:prSet presAssocID="{130831A4-0540-4EC5-8F5A-93030E89D2D9}" presName="rect1" presStyleLbl="alignAcc1" presStyleIdx="0" presStyleCnt="4" custLinFactNeighborX="513"/>
      <dgm:spPr/>
      <dgm:t>
        <a:bodyPr/>
        <a:lstStyle/>
        <a:p>
          <a:endParaRPr lang="cs-CZ"/>
        </a:p>
      </dgm:t>
    </dgm:pt>
    <dgm:pt modelId="{61C9CE18-EDA6-4EDF-BA1C-09779D38FBBF}" type="pres">
      <dgm:prSet presAssocID="{1D8420EA-BFA0-403B-80F5-647FA396CC45}" presName="vertSpace2" presStyleLbl="node1" presStyleIdx="0" presStyleCnt="4"/>
      <dgm:spPr/>
    </dgm:pt>
    <dgm:pt modelId="{D60DEAAB-7AFE-435A-ACF6-18851E4B0426}" type="pres">
      <dgm:prSet presAssocID="{1D8420EA-BFA0-403B-80F5-647FA396CC45}" presName="circle2" presStyleLbl="node1" presStyleIdx="1" presStyleCnt="4"/>
      <dgm:spPr/>
    </dgm:pt>
    <dgm:pt modelId="{F7B3C0B7-F0F7-4F49-B02C-3630F8C5FAE5}" type="pres">
      <dgm:prSet presAssocID="{1D8420EA-BFA0-403B-80F5-647FA396CC45}" presName="rect2" presStyleLbl="alignAcc1" presStyleIdx="1" presStyleCnt="4" custLinFactNeighborX="513" custLinFactNeighborY="-51"/>
      <dgm:spPr/>
      <dgm:t>
        <a:bodyPr/>
        <a:lstStyle/>
        <a:p>
          <a:endParaRPr lang="cs-CZ"/>
        </a:p>
      </dgm:t>
    </dgm:pt>
    <dgm:pt modelId="{C9DA9446-E2D3-4F6A-8960-3CADFBF870B8}" type="pres">
      <dgm:prSet presAssocID="{100B6B2E-82E6-4C11-B19B-F2DB3A0EA64F}" presName="vertSpace3" presStyleLbl="node1" presStyleIdx="1" presStyleCnt="4"/>
      <dgm:spPr/>
    </dgm:pt>
    <dgm:pt modelId="{9726EC6F-D322-4CD3-B489-1BE3DF7CE70B}" type="pres">
      <dgm:prSet presAssocID="{100B6B2E-82E6-4C11-B19B-F2DB3A0EA64F}" presName="circle3" presStyleLbl="node1" presStyleIdx="2" presStyleCnt="4"/>
      <dgm:spPr/>
    </dgm:pt>
    <dgm:pt modelId="{645AA564-2E9E-4954-AD87-AE01782CEC59}" type="pres">
      <dgm:prSet presAssocID="{100B6B2E-82E6-4C11-B19B-F2DB3A0EA64F}" presName="rect3" presStyleLbl="alignAcc1" presStyleIdx="2" presStyleCnt="4" custLinFactNeighborX="2390" custLinFactNeighborY="1626"/>
      <dgm:spPr/>
      <dgm:t>
        <a:bodyPr/>
        <a:lstStyle/>
        <a:p>
          <a:endParaRPr lang="cs-CZ"/>
        </a:p>
      </dgm:t>
    </dgm:pt>
    <dgm:pt modelId="{8538CAC4-6A86-42B8-B5AF-2FF155DB9D02}" type="pres">
      <dgm:prSet presAssocID="{914700B9-77B5-440A-A438-DE98B6D4894D}" presName="vertSpace4" presStyleLbl="node1" presStyleIdx="2" presStyleCnt="4"/>
      <dgm:spPr/>
    </dgm:pt>
    <dgm:pt modelId="{26FD6024-A07F-46D0-8BC0-B5E595C5673D}" type="pres">
      <dgm:prSet presAssocID="{914700B9-77B5-440A-A438-DE98B6D4894D}" presName="circle4" presStyleLbl="node1" presStyleIdx="3" presStyleCnt="4"/>
      <dgm:spPr/>
    </dgm:pt>
    <dgm:pt modelId="{E73F1C26-6DCD-4001-88B9-355E01E2BCE7}" type="pres">
      <dgm:prSet presAssocID="{914700B9-77B5-440A-A438-DE98B6D4894D}" presName="rect4" presStyleLbl="alignAcc1" presStyleIdx="3" presStyleCnt="4" custLinFactNeighborX="508" custLinFactNeighborY="3605"/>
      <dgm:spPr/>
      <dgm:t>
        <a:bodyPr/>
        <a:lstStyle/>
        <a:p>
          <a:endParaRPr lang="cs-CZ"/>
        </a:p>
      </dgm:t>
    </dgm:pt>
    <dgm:pt modelId="{8E23E229-92FC-49D1-B5FE-0303176B8A4E}" type="pres">
      <dgm:prSet presAssocID="{130831A4-0540-4EC5-8F5A-93030E89D2D9}" presName="rect1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467D0EB-87A2-4285-8ACA-0398EFBF29BC}" type="pres">
      <dgm:prSet presAssocID="{1D8420EA-BFA0-403B-80F5-647FA396CC45}" presName="rect2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BA8199F-D892-4A8E-A352-2B7844050E09}" type="pres">
      <dgm:prSet presAssocID="{100B6B2E-82E6-4C11-B19B-F2DB3A0EA64F}" presName="rect3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D9AF279-D483-48F2-BBBD-45F8E8923512}" type="pres">
      <dgm:prSet presAssocID="{914700B9-77B5-440A-A438-DE98B6D4894D}" presName="rect4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17296EE-18E3-452A-A9F0-CC5AEE29042B}" type="presOf" srcId="{130831A4-0540-4EC5-8F5A-93030E89D2D9}" destId="{8E23E229-92FC-49D1-B5FE-0303176B8A4E}" srcOrd="1" destOrd="0" presId="urn:microsoft.com/office/officeart/2005/8/layout/target3"/>
    <dgm:cxn modelId="{9B1C8928-D418-47E6-8096-35A385B102D0}" type="presOf" srcId="{27FE2D31-D344-4B63-A89A-A89AB0D9F3E3}" destId="{FE47432B-CA46-450C-8D8F-66C300A95B52}" srcOrd="0" destOrd="0" presId="urn:microsoft.com/office/officeart/2005/8/layout/target3"/>
    <dgm:cxn modelId="{CCAB9F21-DEF0-47D1-B052-EE6A1C66EB33}" type="presOf" srcId="{914700B9-77B5-440A-A438-DE98B6D4894D}" destId="{E73F1C26-6DCD-4001-88B9-355E01E2BCE7}" srcOrd="0" destOrd="0" presId="urn:microsoft.com/office/officeart/2005/8/layout/target3"/>
    <dgm:cxn modelId="{4F3FA278-38EF-4E77-A5DC-1E7605CD0401}" srcId="{27FE2D31-D344-4B63-A89A-A89AB0D9F3E3}" destId="{914700B9-77B5-440A-A438-DE98B6D4894D}" srcOrd="3" destOrd="0" parTransId="{8512185E-4B58-458F-87B6-3140B6D72525}" sibTransId="{296B88C7-46FB-4264-A217-2894440EECC5}"/>
    <dgm:cxn modelId="{51B3F00A-7AC0-4497-834E-821086943E99}" type="presOf" srcId="{130831A4-0540-4EC5-8F5A-93030E89D2D9}" destId="{F69CC921-512E-49F4-824C-A648EC5F27A5}" srcOrd="0" destOrd="0" presId="urn:microsoft.com/office/officeart/2005/8/layout/target3"/>
    <dgm:cxn modelId="{02CEF058-EA0B-45C8-B287-F6A37E5B3120}" type="presOf" srcId="{914700B9-77B5-440A-A438-DE98B6D4894D}" destId="{BD9AF279-D483-48F2-BBBD-45F8E8923512}" srcOrd="1" destOrd="0" presId="urn:microsoft.com/office/officeart/2005/8/layout/target3"/>
    <dgm:cxn modelId="{B5ED950A-2CFB-4B1E-A532-6C6F5B2770BB}" srcId="{27FE2D31-D344-4B63-A89A-A89AB0D9F3E3}" destId="{1D8420EA-BFA0-403B-80F5-647FA396CC45}" srcOrd="1" destOrd="0" parTransId="{DE590897-4222-4BAE-B23D-0E01B1881970}" sibTransId="{01A7DA8C-A7E7-4088-A318-31162CEFD809}"/>
    <dgm:cxn modelId="{D35B4B81-8D1B-443A-B915-1BE49E0B0AA7}" srcId="{27FE2D31-D344-4B63-A89A-A89AB0D9F3E3}" destId="{100B6B2E-82E6-4C11-B19B-F2DB3A0EA64F}" srcOrd="2" destOrd="0" parTransId="{32657832-B1C8-403C-BDE8-AAC0367CF865}" sibTransId="{6748F0BB-A26B-4A51-9E3C-09CCB2BAC7D9}"/>
    <dgm:cxn modelId="{4D385FE4-833D-4CDF-8BAA-0E0AC4E67AD4}" srcId="{27FE2D31-D344-4B63-A89A-A89AB0D9F3E3}" destId="{130831A4-0540-4EC5-8F5A-93030E89D2D9}" srcOrd="0" destOrd="0" parTransId="{F01391B9-E1CF-441A-AF4A-C95C0C271A44}" sibTransId="{B8CB6303-D6B2-49A3-A850-9996CF437CE4}"/>
    <dgm:cxn modelId="{7AFC7061-D212-4BC7-8B85-F1FA0D75A761}" type="presOf" srcId="{1D8420EA-BFA0-403B-80F5-647FA396CC45}" destId="{8467D0EB-87A2-4285-8ACA-0398EFBF29BC}" srcOrd="1" destOrd="0" presId="urn:microsoft.com/office/officeart/2005/8/layout/target3"/>
    <dgm:cxn modelId="{BE92AC99-7A11-439D-BE14-957906A859A6}" type="presOf" srcId="{1D8420EA-BFA0-403B-80F5-647FA396CC45}" destId="{F7B3C0B7-F0F7-4F49-B02C-3630F8C5FAE5}" srcOrd="0" destOrd="0" presId="urn:microsoft.com/office/officeart/2005/8/layout/target3"/>
    <dgm:cxn modelId="{B3DCD36F-8063-4117-BF0D-FD4AB52B1504}" type="presOf" srcId="{100B6B2E-82E6-4C11-B19B-F2DB3A0EA64F}" destId="{DBA8199F-D892-4A8E-A352-2B7844050E09}" srcOrd="1" destOrd="0" presId="urn:microsoft.com/office/officeart/2005/8/layout/target3"/>
    <dgm:cxn modelId="{F7AA394C-F9C1-4640-9E39-43308A76AA3D}" type="presOf" srcId="{100B6B2E-82E6-4C11-B19B-F2DB3A0EA64F}" destId="{645AA564-2E9E-4954-AD87-AE01782CEC59}" srcOrd="0" destOrd="0" presId="urn:microsoft.com/office/officeart/2005/8/layout/target3"/>
    <dgm:cxn modelId="{F361C6B6-EB2F-4AE2-A6C4-5BC836523550}" type="presParOf" srcId="{FE47432B-CA46-450C-8D8F-66C300A95B52}" destId="{B522209E-30D0-49D6-A340-2D383A11C668}" srcOrd="0" destOrd="0" presId="urn:microsoft.com/office/officeart/2005/8/layout/target3"/>
    <dgm:cxn modelId="{29A085A0-EDCC-41D3-A622-A5D1A024833B}" type="presParOf" srcId="{FE47432B-CA46-450C-8D8F-66C300A95B52}" destId="{ED5A8377-51D5-4DC5-B0E7-680166966720}" srcOrd="1" destOrd="0" presId="urn:microsoft.com/office/officeart/2005/8/layout/target3"/>
    <dgm:cxn modelId="{66DD54BC-041F-497A-8CFC-C3FDC50A8715}" type="presParOf" srcId="{FE47432B-CA46-450C-8D8F-66C300A95B52}" destId="{F69CC921-512E-49F4-824C-A648EC5F27A5}" srcOrd="2" destOrd="0" presId="urn:microsoft.com/office/officeart/2005/8/layout/target3"/>
    <dgm:cxn modelId="{87054A8B-D354-4651-9784-ACCF1B6C276D}" type="presParOf" srcId="{FE47432B-CA46-450C-8D8F-66C300A95B52}" destId="{61C9CE18-EDA6-4EDF-BA1C-09779D38FBBF}" srcOrd="3" destOrd="0" presId="urn:microsoft.com/office/officeart/2005/8/layout/target3"/>
    <dgm:cxn modelId="{B16934DE-4B15-4942-9B31-7468BE5A2116}" type="presParOf" srcId="{FE47432B-CA46-450C-8D8F-66C300A95B52}" destId="{D60DEAAB-7AFE-435A-ACF6-18851E4B0426}" srcOrd="4" destOrd="0" presId="urn:microsoft.com/office/officeart/2005/8/layout/target3"/>
    <dgm:cxn modelId="{A68F4BC6-50A6-40C5-8BCC-B608A3FDC831}" type="presParOf" srcId="{FE47432B-CA46-450C-8D8F-66C300A95B52}" destId="{F7B3C0B7-F0F7-4F49-B02C-3630F8C5FAE5}" srcOrd="5" destOrd="0" presId="urn:microsoft.com/office/officeart/2005/8/layout/target3"/>
    <dgm:cxn modelId="{C607D2EC-5511-42E7-ADC2-0236C203D628}" type="presParOf" srcId="{FE47432B-CA46-450C-8D8F-66C300A95B52}" destId="{C9DA9446-E2D3-4F6A-8960-3CADFBF870B8}" srcOrd="6" destOrd="0" presId="urn:microsoft.com/office/officeart/2005/8/layout/target3"/>
    <dgm:cxn modelId="{6A70FD46-87E8-4168-965E-707D512AF1E2}" type="presParOf" srcId="{FE47432B-CA46-450C-8D8F-66C300A95B52}" destId="{9726EC6F-D322-4CD3-B489-1BE3DF7CE70B}" srcOrd="7" destOrd="0" presId="urn:microsoft.com/office/officeart/2005/8/layout/target3"/>
    <dgm:cxn modelId="{F8427FB7-92F1-4DEF-8267-7546A8BDDEF2}" type="presParOf" srcId="{FE47432B-CA46-450C-8D8F-66C300A95B52}" destId="{645AA564-2E9E-4954-AD87-AE01782CEC59}" srcOrd="8" destOrd="0" presId="urn:microsoft.com/office/officeart/2005/8/layout/target3"/>
    <dgm:cxn modelId="{C4A17E35-3F92-4D20-9CB3-38E8B5A6EAEC}" type="presParOf" srcId="{FE47432B-CA46-450C-8D8F-66C300A95B52}" destId="{8538CAC4-6A86-42B8-B5AF-2FF155DB9D02}" srcOrd="9" destOrd="0" presId="urn:microsoft.com/office/officeart/2005/8/layout/target3"/>
    <dgm:cxn modelId="{383B7AE5-9DFD-444D-BDE5-8C244346F87C}" type="presParOf" srcId="{FE47432B-CA46-450C-8D8F-66C300A95B52}" destId="{26FD6024-A07F-46D0-8BC0-B5E595C5673D}" srcOrd="10" destOrd="0" presId="urn:microsoft.com/office/officeart/2005/8/layout/target3"/>
    <dgm:cxn modelId="{65944D08-47AF-46A1-AACA-F14C874693F1}" type="presParOf" srcId="{FE47432B-CA46-450C-8D8F-66C300A95B52}" destId="{E73F1C26-6DCD-4001-88B9-355E01E2BCE7}" srcOrd="11" destOrd="0" presId="urn:microsoft.com/office/officeart/2005/8/layout/target3"/>
    <dgm:cxn modelId="{8D889A79-8DFC-4B5E-B99D-506F53D5B536}" type="presParOf" srcId="{FE47432B-CA46-450C-8D8F-66C300A95B52}" destId="{8E23E229-92FC-49D1-B5FE-0303176B8A4E}" srcOrd="12" destOrd="0" presId="urn:microsoft.com/office/officeart/2005/8/layout/target3"/>
    <dgm:cxn modelId="{BC3B9A07-5517-47D9-8F52-00601B98C409}" type="presParOf" srcId="{FE47432B-CA46-450C-8D8F-66C300A95B52}" destId="{8467D0EB-87A2-4285-8ACA-0398EFBF29BC}" srcOrd="13" destOrd="0" presId="urn:microsoft.com/office/officeart/2005/8/layout/target3"/>
    <dgm:cxn modelId="{66FE4CE6-E302-44C9-9010-A2CF3C052805}" type="presParOf" srcId="{FE47432B-CA46-450C-8D8F-66C300A95B52}" destId="{DBA8199F-D892-4A8E-A352-2B7844050E09}" srcOrd="14" destOrd="0" presId="urn:microsoft.com/office/officeart/2005/8/layout/target3"/>
    <dgm:cxn modelId="{57DC1CC0-43BC-45C4-BA73-31E7135C3B15}" type="presParOf" srcId="{FE47432B-CA46-450C-8D8F-66C300A95B52}" destId="{BD9AF279-D483-48F2-BBBD-45F8E8923512}" srcOrd="15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522209E-30D0-49D6-A340-2D383A11C668}">
      <dsp:nvSpPr>
        <dsp:cNvPr id="0" name=""/>
        <dsp:cNvSpPr/>
      </dsp:nvSpPr>
      <dsp:spPr>
        <a:xfrm>
          <a:off x="0" y="0"/>
          <a:ext cx="2376264" cy="237626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69CC921-512E-49F4-824C-A648EC5F27A5}">
      <dsp:nvSpPr>
        <dsp:cNvPr id="0" name=""/>
        <dsp:cNvSpPr/>
      </dsp:nvSpPr>
      <dsp:spPr>
        <a:xfrm>
          <a:off x="1188132" y="0"/>
          <a:ext cx="7020780" cy="237626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100000"/>
            </a:lnSpc>
            <a:spcBef>
              <a:spcPct val="0"/>
            </a:spcBef>
            <a:spcAft>
              <a:spcPts val="0"/>
            </a:spcAft>
          </a:pPr>
          <a:r>
            <a:rPr lang="cs-CZ" sz="1600" b="0" kern="1200" dirty="0" smtClean="0"/>
            <a:t>NÁZEV ŠKOLY</a:t>
          </a:r>
          <a:r>
            <a:rPr lang="cs-CZ" sz="1600" b="0" kern="1200" dirty="0" smtClean="0">
              <a:latin typeface="Times New Roman" pitchFamily="18" charset="0"/>
              <a:cs typeface="Times New Roman" pitchFamily="18" charset="0"/>
            </a:rPr>
            <a:t>:               </a:t>
          </a: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Základní škola Hostouň,  okres Domažlice,                     </a:t>
          </a:r>
        </a:p>
        <a:p>
          <a:pPr lvl="0" algn="l" defTabSz="711200">
            <a:lnSpc>
              <a:spcPct val="100000"/>
            </a:lnSpc>
            <a:spcBef>
              <a:spcPct val="0"/>
            </a:spcBef>
            <a:spcAft>
              <a:spcPts val="0"/>
            </a:spcAft>
          </a:pP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                                                           příspěvková organizace</a:t>
          </a:r>
          <a:endParaRPr lang="cs-CZ" sz="16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0"/>
        <a:ext cx="7020780" cy="504956"/>
      </dsp:txXfrm>
    </dsp:sp>
    <dsp:sp modelId="{D60DEAAB-7AFE-435A-ACF6-18851E4B0426}">
      <dsp:nvSpPr>
        <dsp:cNvPr id="0" name=""/>
        <dsp:cNvSpPr/>
      </dsp:nvSpPr>
      <dsp:spPr>
        <a:xfrm>
          <a:off x="311884" y="504956"/>
          <a:ext cx="1752494" cy="17524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7B3C0B7-F0F7-4F49-B02C-3630F8C5FAE5}">
      <dsp:nvSpPr>
        <dsp:cNvPr id="0" name=""/>
        <dsp:cNvSpPr/>
      </dsp:nvSpPr>
      <dsp:spPr>
        <a:xfrm>
          <a:off x="1188132" y="504062"/>
          <a:ext cx="7020780" cy="17524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/>
            <a:t>NÁZEV PROJEKTU</a:t>
          </a:r>
          <a:r>
            <a:rPr lang="cs-CZ" sz="1600" b="1" kern="1200" dirty="0" smtClean="0"/>
            <a:t>:    </a:t>
          </a: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Moderní škola</a:t>
          </a:r>
          <a:endParaRPr lang="cs-CZ" sz="16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504062"/>
        <a:ext cx="7020780" cy="504956"/>
      </dsp:txXfrm>
    </dsp:sp>
    <dsp:sp modelId="{9726EC6F-D322-4CD3-B489-1BE3DF7CE70B}">
      <dsp:nvSpPr>
        <dsp:cNvPr id="0" name=""/>
        <dsp:cNvSpPr/>
      </dsp:nvSpPr>
      <dsp:spPr>
        <a:xfrm>
          <a:off x="623769" y="1009912"/>
          <a:ext cx="1128725" cy="112872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645AA564-2E9E-4954-AD87-AE01782CEC59}">
      <dsp:nvSpPr>
        <dsp:cNvPr id="0" name=""/>
        <dsp:cNvSpPr/>
      </dsp:nvSpPr>
      <dsp:spPr>
        <a:xfrm>
          <a:off x="1188132" y="1028265"/>
          <a:ext cx="7020780" cy="112872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/>
            <a:t>REGISTRAČNÍ ČÍSLO PROJEKTU</a:t>
          </a:r>
          <a:r>
            <a:rPr lang="cs-CZ" sz="1600" b="1" kern="1200" dirty="0" smtClean="0"/>
            <a:t>:   </a:t>
          </a:r>
          <a:r>
            <a:rPr lang="cs-CZ" sz="1800" b="1" kern="1200" dirty="0" smtClean="0">
              <a:latin typeface="Times New Roman" pitchFamily="18" charset="0"/>
              <a:cs typeface="Times New Roman" pitchFamily="18" charset="0"/>
            </a:rPr>
            <a:t>CZ.1.07/1.4.00/21.2880</a:t>
          </a:r>
          <a:endParaRPr lang="cs-CZ" sz="18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1028265"/>
        <a:ext cx="7020780" cy="504956"/>
      </dsp:txXfrm>
    </dsp:sp>
    <dsp:sp modelId="{26FD6024-A07F-46D0-8BC0-B5E595C5673D}">
      <dsp:nvSpPr>
        <dsp:cNvPr id="0" name=""/>
        <dsp:cNvSpPr/>
      </dsp:nvSpPr>
      <dsp:spPr>
        <a:xfrm>
          <a:off x="935653" y="1514868"/>
          <a:ext cx="504956" cy="504956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E73F1C26-6DCD-4001-88B9-355E01E2BCE7}">
      <dsp:nvSpPr>
        <dsp:cNvPr id="0" name=""/>
        <dsp:cNvSpPr/>
      </dsp:nvSpPr>
      <dsp:spPr>
        <a:xfrm>
          <a:off x="1188132" y="1533071"/>
          <a:ext cx="7020780" cy="50495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/>
            <a:t>ŠABLONA</a:t>
          </a:r>
          <a:r>
            <a:rPr lang="cs-CZ" sz="1600" b="1" kern="1200" dirty="0" smtClean="0"/>
            <a:t>:         </a:t>
          </a: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III/2 Inovace a zkvalitnění výuky prostřednictvím ICT</a:t>
          </a:r>
          <a:endParaRPr lang="cs-CZ" sz="16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1533071"/>
        <a:ext cx="7020780" cy="50495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3">
  <dgm:title val=""/>
  <dgm:desc val=""/>
  <dgm:catLst>
    <dgm:cat type="3D" pri="11300"/>
  </dgm:catLst>
  <dgm:scene3d>
    <a:camera prst="orthographicFront"/>
    <a:lightRig rig="threePt" dir="t"/>
  </dgm:scene3d>
  <dgm:styleLbl name="node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clear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182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>
        <a:rot lat="0" lon="0" rev="0"/>
      </a:camera>
      <a:lightRig rig="contrasting" dir="t">
        <a:rot lat="0" lon="0" rev="1200000"/>
      </a:lightRig>
    </dgm:scene3d>
    <dgm:sp3d z="10000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>
        <a:rot lat="0" lon="0" rev="0"/>
      </a:camera>
      <a:lightRig rig="contrasting" dir="t">
        <a:rot lat="0" lon="0" rev="1200000"/>
      </a:lightRig>
    </dgm:scene3d>
    <dgm:sp3d z="-300000" prstMaterial="plastic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00800" h="1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>
        <a:rot lat="0" lon="0" rev="0"/>
      </a:camera>
      <a:lightRig rig="contrasting" dir="t">
        <a:rot lat="0" lon="0" rev="1200000"/>
      </a:lightRig>
    </dgm:scene3d>
    <dgm:sp3d z="-1524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F810E13-20D0-4B82-9263-EC43DF2D51E1}" type="datetimeFigureOut">
              <a:rPr lang="cs-CZ" smtClean="0"/>
              <a:t>21.2.2013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F4107D3-806C-4305-B4C7-F2016F088E4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9405758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Obrázky naskakují po </a:t>
            </a:r>
            <a:r>
              <a:rPr lang="cs-CZ" dirty="0" err="1" smtClean="0"/>
              <a:t>odkliknutí</a:t>
            </a:r>
            <a:r>
              <a:rPr lang="cs-CZ" dirty="0" smtClean="0"/>
              <a:t> myší.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F4107D3-806C-4305-B4C7-F2016F088E4D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9762387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Kliknutím je možné zkontrolovat tabulku i hádanky.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F4107D3-806C-4305-B4C7-F2016F088E4D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0727746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Fixou připojuj kartičky s vyjmenovaným slovem v krabičkách.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F4107D3-806C-4305-B4C7-F2016F088E4D}" type="slidenum">
              <a:rPr lang="cs-CZ" smtClean="0"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0600237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F4107D3-806C-4305-B4C7-F2016F088E4D}" type="slidenum">
              <a:rPr lang="cs-CZ" smtClean="0"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4977976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09442" y="3307355"/>
            <a:ext cx="7117180" cy="1470025"/>
          </a:xfrm>
        </p:spPr>
        <p:txBody>
          <a:bodyPr anchor="b"/>
          <a:lstStyle>
            <a:lvl1pPr>
              <a:defRPr sz="4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09442" y="4777380"/>
            <a:ext cx="7117180" cy="86142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A63250-E06B-451C-9D2C-B84D7E062844}" type="datetimeFigureOut">
              <a:rPr lang="cs-CZ" smtClean="0"/>
              <a:t>21.2.2013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5EB454-3F9F-41B7-9C11-1D86A2446DC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A63250-E06B-451C-9D2C-B84D7E062844}" type="datetimeFigureOut">
              <a:rPr lang="cs-CZ" smtClean="0"/>
              <a:t>21.2.2013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5EB454-3F9F-41B7-9C11-1D86A2446DC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3308581"/>
            <a:ext cx="7117178" cy="1468800"/>
          </a:xfrm>
        </p:spPr>
        <p:txBody>
          <a:bodyPr anchor="b"/>
          <a:lstStyle>
            <a:lvl1pPr algn="r">
              <a:defRPr sz="3200" b="0" cap="none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4777381"/>
            <a:ext cx="711717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A63250-E06B-451C-9D2C-B84D7E062844}" type="datetimeFigureOut">
              <a:rPr lang="cs-CZ" smtClean="0"/>
              <a:t>21.2.2013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5EB454-3F9F-41B7-9C11-1D86A2446DC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675724"/>
            <a:ext cx="7123080" cy="92447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09442" y="1809749"/>
            <a:ext cx="3471277" cy="405130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63281" y="1809749"/>
            <a:ext cx="3469242" cy="4051302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A63250-E06B-451C-9D2C-B84D7E062844}" type="datetimeFigureOut">
              <a:rPr lang="cs-CZ" smtClean="0"/>
              <a:t>21.2.2013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5EB454-3F9F-41B7-9C11-1D86A2446DC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2" y="1812927"/>
            <a:ext cx="3471277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09442" y="2389189"/>
            <a:ext cx="3471277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63280" y="1812927"/>
            <a:ext cx="347127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3280" y="2389189"/>
            <a:ext cx="3471275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A63250-E06B-451C-9D2C-B84D7E062844}" type="datetimeFigureOut">
              <a:rPr lang="cs-CZ" smtClean="0"/>
              <a:t>21.2.2013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5EB454-3F9F-41B7-9C11-1D86A2446DC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A63250-E06B-451C-9D2C-B84D7E062844}" type="datetimeFigureOut">
              <a:rPr lang="cs-CZ" smtClean="0"/>
              <a:t>21.2.2013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5EB454-3F9F-41B7-9C11-1D86A2446DC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A63250-E06B-451C-9D2C-B84D7E062844}" type="datetimeFigureOut">
              <a:rPr lang="cs-CZ" smtClean="0"/>
              <a:t>21.2.2013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5EB454-3F9F-41B7-9C11-1D86A2446DC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446087"/>
            <a:ext cx="2660650" cy="1185861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52654" y="446087"/>
            <a:ext cx="4279869" cy="5414963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1631949"/>
            <a:ext cx="2660650" cy="4229099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A63250-E06B-451C-9D2C-B84D7E062844}" type="datetimeFigureOut">
              <a:rPr lang="cs-CZ" smtClean="0"/>
              <a:t>21.2.2013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5EB454-3F9F-41B7-9C11-1D86A2446DC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1387058"/>
            <a:ext cx="3297953" cy="1113254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3" y="2500312"/>
            <a:ext cx="3297954" cy="2530200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A63250-E06B-451C-9D2C-B84D7E062844}" type="datetimeFigureOut">
              <a:rPr lang="cs-CZ" smtClean="0"/>
              <a:t>21.2.2013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5EB454-3F9F-41B7-9C11-1D86A2446DCE}" type="slidenum">
              <a:rPr lang="cs-CZ" smtClean="0"/>
              <a:t>‹#›</a:t>
            </a:fld>
            <a:endParaRPr lang="cs-CZ"/>
          </a:p>
        </p:txBody>
      </p:sp>
      <p:grpSp>
        <p:nvGrpSpPr>
          <p:cNvPr id="16" name="Group 15"/>
          <p:cNvGrpSpPr/>
          <p:nvPr/>
        </p:nvGrpSpPr>
        <p:grpSpPr>
          <a:xfrm>
            <a:off x="4516154" y="994387"/>
            <a:ext cx="1847138" cy="1530439"/>
            <a:chOff x="4718762" y="993075"/>
            <a:chExt cx="1847138" cy="1530439"/>
          </a:xfrm>
        </p:grpSpPr>
        <p:sp>
          <p:nvSpPr>
            <p:cNvPr id="32" name="Oval 31"/>
            <p:cNvSpPr/>
            <p:nvPr/>
          </p:nvSpPr>
          <p:spPr>
            <a:xfrm>
              <a:off x="5479247" y="1436861"/>
              <a:ext cx="1086653" cy="1086653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3" name="Oval 32"/>
            <p:cNvSpPr/>
            <p:nvPr/>
          </p:nvSpPr>
          <p:spPr>
            <a:xfrm>
              <a:off x="5650541" y="1411791"/>
              <a:ext cx="830365" cy="830365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9" name="Oval 28"/>
            <p:cNvSpPr/>
            <p:nvPr/>
          </p:nvSpPr>
          <p:spPr>
            <a:xfrm>
              <a:off x="5256184" y="1894454"/>
              <a:ext cx="602364" cy="602364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1" name="Oval 30"/>
            <p:cNvSpPr/>
            <p:nvPr/>
          </p:nvSpPr>
          <p:spPr>
            <a:xfrm>
              <a:off x="5424145" y="1811313"/>
              <a:ext cx="489588" cy="489588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8" name="Oval 27"/>
            <p:cNvSpPr/>
            <p:nvPr/>
          </p:nvSpPr>
          <p:spPr>
            <a:xfrm>
              <a:off x="4718762" y="2083426"/>
              <a:ext cx="256601" cy="256601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0" name="Oval 29"/>
            <p:cNvSpPr/>
            <p:nvPr/>
          </p:nvSpPr>
          <p:spPr>
            <a:xfrm>
              <a:off x="6132091" y="993075"/>
              <a:ext cx="256601" cy="256601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4" name="Oval 33"/>
            <p:cNvSpPr/>
            <p:nvPr/>
          </p:nvSpPr>
          <p:spPr>
            <a:xfrm>
              <a:off x="5059596" y="1894454"/>
              <a:ext cx="197439" cy="197439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5" name="Oval 34"/>
            <p:cNvSpPr/>
            <p:nvPr/>
          </p:nvSpPr>
          <p:spPr>
            <a:xfrm>
              <a:off x="6148801" y="1060593"/>
              <a:ext cx="197439" cy="197439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8" name="Picture Placeholder 17"/>
          <p:cNvSpPr>
            <a:spLocks noGrp="1"/>
          </p:cNvSpPr>
          <p:nvPr>
            <p:ph type="pic" sz="quarter" idx="14"/>
          </p:nvPr>
        </p:nvSpPr>
        <p:spPr>
          <a:xfrm>
            <a:off x="4674192" y="1601512"/>
            <a:ext cx="3429000" cy="3429000"/>
          </a:xfrm>
          <a:prstGeom prst="ellipse">
            <a:avLst/>
          </a:prstGeom>
          <a:ln w="76200">
            <a:solidFill>
              <a:schemeClr val="tx2">
                <a:lumMod val="75000"/>
              </a:schemeClr>
            </a:solidFill>
          </a:ln>
        </p:spPr>
        <p:txBody>
          <a:bodyPr/>
          <a:lstStyle/>
          <a:p>
            <a:r>
              <a:rPr lang="cs-CZ" smtClean="0"/>
              <a:t>Kliknutím na ikonu přidáte obrázek.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3" y="1807361"/>
            <a:ext cx="7123080" cy="405143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A63250-E06B-451C-9D2C-B84D7E062844}" type="datetimeFigureOut">
              <a:rPr lang="cs-CZ" smtClean="0"/>
              <a:t>21.2.2013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5EB454-3F9F-41B7-9C11-1D86A2446DC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59561" y="675723"/>
            <a:ext cx="1472962" cy="518532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2" y="675723"/>
            <a:ext cx="5467557" cy="518532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A63250-E06B-451C-9D2C-B84D7E062844}" type="datetimeFigureOut">
              <a:rPr lang="cs-CZ" smtClean="0"/>
              <a:t>21.2.2013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5EB454-3F9F-41B7-9C11-1D86A2446DC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AF6EC35-A27F-412E-AA47-CD5D3B553EA1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21.2.2013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9A2B56A-75E2-40B4-B9C9-D8BEB14E73D0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053733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B03280B-CABC-4BB9-9F42-3A3B01FA42B3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21.2.2013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99073F4-564B-4A57-A03C-7F35AF9CC009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9997270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F2FAC78-C8C3-4C6C-9DE9-74D8F9C95E78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21.2.2013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3FB9973-5D40-4B9B-986F-696FD491AC3E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9057650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E4A326E-1ADE-47FB-A4E6-F2B9961D3DB2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21.2.2013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426A9FD-5057-4832-BD4A-59B8510B31F8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4877106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5AF8F98-4825-4477-9329-DD5906E75E2D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21.2.2013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0C8545D-F01F-4177-BE33-2A36BEA4FD48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8292844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69CE422-DF25-45A6-AF0C-1541E03A6A0D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21.2.2013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A1F53C5-68A2-462C-8A47-86820E0ED543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44539104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8EB8A3D-8F9E-4F62-BC5D-DD6B0600D790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21.2.2013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37D9460-732D-4BA6-8E6C-10EE50E6F918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76144721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083F932-30FA-4718-B439-DF55596AC06A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21.2.2013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22CC6F1-38BF-4728-B19A-30FC5A6D5C40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53787436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8A20E2B-270D-4486-83D2-343A737DB130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21.2.2013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D364DCF-D698-4837-8140-0583FE539B71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36259459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957B1DF-84CD-43D9-A268-CAEA18E7D57C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21.2.2013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7BADA03-3693-4810-A4E8-2B88CBFFC258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32445189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62A1682-D560-4831-95D4-AF5AFF2C3990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21.2.2013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36A1307-8CDF-4191-BB0F-C5791B5A7593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6164930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" name="Oval 55"/>
          <p:cNvSpPr>
            <a:spLocks noChangeAspect="1"/>
          </p:cNvSpPr>
          <p:nvPr/>
        </p:nvSpPr>
        <p:spPr>
          <a:xfrm>
            <a:off x="-69625" y="4042576"/>
            <a:ext cx="1743945" cy="1909234"/>
          </a:xfrm>
          <a:custGeom>
            <a:avLst/>
            <a:gdLst/>
            <a:ahLst/>
            <a:cxnLst/>
            <a:rect l="l" t="t" r="r" b="b"/>
            <a:pathLst>
              <a:path w="1743945" h="1909234">
                <a:moveTo>
                  <a:pt x="789328" y="0"/>
                </a:moveTo>
                <a:cubicBezTo>
                  <a:pt x="1316548" y="0"/>
                  <a:pt x="1743945" y="427397"/>
                  <a:pt x="1743945" y="954617"/>
                </a:cubicBezTo>
                <a:cubicBezTo>
                  <a:pt x="1743945" y="1481837"/>
                  <a:pt x="1316548" y="1909234"/>
                  <a:pt x="789328" y="1909234"/>
                </a:cubicBezTo>
                <a:cubicBezTo>
                  <a:pt x="461080" y="1909234"/>
                  <a:pt x="171527" y="1743562"/>
                  <a:pt x="0" y="1491086"/>
                </a:cubicBezTo>
                <a:lnTo>
                  <a:pt x="0" y="418149"/>
                </a:lnTo>
                <a:cubicBezTo>
                  <a:pt x="171527" y="165673"/>
                  <a:pt x="461080" y="0"/>
                  <a:pt x="789328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3" name="Oval 52"/>
          <p:cNvSpPr>
            <a:spLocks noChangeAspect="1"/>
          </p:cNvSpPr>
          <p:nvPr/>
        </p:nvSpPr>
        <p:spPr>
          <a:xfrm>
            <a:off x="520638" y="1095310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2" name="Oval 51"/>
          <p:cNvSpPr>
            <a:spLocks noChangeAspect="1"/>
          </p:cNvSpPr>
          <p:nvPr/>
        </p:nvSpPr>
        <p:spPr>
          <a:xfrm>
            <a:off x="1878729" y="282933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4" name="Oval 53"/>
          <p:cNvSpPr>
            <a:spLocks noChangeAspect="1"/>
          </p:cNvSpPr>
          <p:nvPr/>
        </p:nvSpPr>
        <p:spPr>
          <a:xfrm>
            <a:off x="520637" y="5729135"/>
            <a:ext cx="1909234" cy="1193756"/>
          </a:xfrm>
          <a:custGeom>
            <a:avLst/>
            <a:gdLst/>
            <a:ahLst/>
            <a:cxnLst/>
            <a:rect l="l" t="t" r="r" b="b"/>
            <a:pathLst>
              <a:path w="1909234" h="1193756">
                <a:moveTo>
                  <a:pt x="954617" y="0"/>
                </a:moveTo>
                <a:cubicBezTo>
                  <a:pt x="1481837" y="0"/>
                  <a:pt x="1909234" y="427397"/>
                  <a:pt x="1909234" y="954617"/>
                </a:cubicBezTo>
                <a:cubicBezTo>
                  <a:pt x="1909234" y="1037305"/>
                  <a:pt x="1898721" y="1117537"/>
                  <a:pt x="1877819" y="1193756"/>
                </a:cubicBezTo>
                <a:lnTo>
                  <a:pt x="31415" y="1193756"/>
                </a:lnTo>
                <a:cubicBezTo>
                  <a:pt x="10513" y="1117537"/>
                  <a:pt x="0" y="1037305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0" name="Oval 129"/>
          <p:cNvSpPr>
            <a:spLocks noChangeAspect="1"/>
          </p:cNvSpPr>
          <p:nvPr/>
        </p:nvSpPr>
        <p:spPr>
          <a:xfrm>
            <a:off x="-46711" y="-61709"/>
            <a:ext cx="1449107" cy="1677064"/>
          </a:xfrm>
          <a:custGeom>
            <a:avLst/>
            <a:gdLst/>
            <a:ahLst/>
            <a:cxnLst/>
            <a:rect l="l" t="t" r="r" b="b"/>
            <a:pathLst>
              <a:path w="1449107" h="1677064">
                <a:moveTo>
                  <a:pt x="0" y="0"/>
                </a:moveTo>
                <a:lnTo>
                  <a:pt x="1112019" y="0"/>
                </a:lnTo>
                <a:cubicBezTo>
                  <a:pt x="1319407" y="171874"/>
                  <a:pt x="1449107" y="432014"/>
                  <a:pt x="1449107" y="722447"/>
                </a:cubicBezTo>
                <a:cubicBezTo>
                  <a:pt x="1449107" y="1249667"/>
                  <a:pt x="1021710" y="1677064"/>
                  <a:pt x="494490" y="1677064"/>
                </a:cubicBezTo>
                <a:cubicBezTo>
                  <a:pt x="313232" y="1677064"/>
                  <a:pt x="143772" y="1626546"/>
                  <a:pt x="0" y="1537872"/>
                </a:cubicBezTo>
                <a:close/>
              </a:path>
            </a:pathLst>
          </a:custGeom>
          <a:solidFill>
            <a:schemeClr val="tx2">
              <a:lumMod val="75000"/>
              <a:alpha val="14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1" name="Oval 130"/>
          <p:cNvSpPr>
            <a:spLocks noChangeAspect="1"/>
          </p:cNvSpPr>
          <p:nvPr/>
        </p:nvSpPr>
        <p:spPr>
          <a:xfrm>
            <a:off x="924113" y="-161623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2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2" name="Oval 131"/>
          <p:cNvSpPr>
            <a:spLocks noChangeAspect="1"/>
          </p:cNvSpPr>
          <p:nvPr/>
        </p:nvSpPr>
        <p:spPr>
          <a:xfrm>
            <a:off x="0" y="660738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3" name="Oval 132"/>
          <p:cNvSpPr>
            <a:spLocks noChangeAspect="1"/>
          </p:cNvSpPr>
          <p:nvPr/>
        </p:nvSpPr>
        <p:spPr>
          <a:xfrm>
            <a:off x="7497531" y="-61709"/>
            <a:ext cx="1694467" cy="1677064"/>
          </a:xfrm>
          <a:custGeom>
            <a:avLst/>
            <a:gdLst/>
            <a:ahLst/>
            <a:cxnLst/>
            <a:rect l="l" t="t" r="r" b="b"/>
            <a:pathLst>
              <a:path w="1694467" h="1677064">
                <a:moveTo>
                  <a:pt x="337088" y="0"/>
                </a:moveTo>
                <a:lnTo>
                  <a:pt x="1573463" y="0"/>
                </a:lnTo>
                <a:cubicBezTo>
                  <a:pt x="1618202" y="37449"/>
                  <a:pt x="1658454" y="79950"/>
                  <a:pt x="1694467" y="126010"/>
                </a:cubicBezTo>
                <a:lnTo>
                  <a:pt x="1694467" y="1318884"/>
                </a:lnTo>
                <a:cubicBezTo>
                  <a:pt x="1522840" y="1538397"/>
                  <a:pt x="1254922" y="1677064"/>
                  <a:pt x="954617" y="1677064"/>
                </a:cubicBezTo>
                <a:cubicBezTo>
                  <a:pt x="427397" y="1677064"/>
                  <a:pt x="0" y="1249667"/>
                  <a:pt x="0" y="722447"/>
                </a:cubicBezTo>
                <a:cubicBezTo>
                  <a:pt x="0" y="432014"/>
                  <a:pt x="129700" y="171874"/>
                  <a:pt x="337088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4" name="Oval 133"/>
          <p:cNvSpPr>
            <a:spLocks noChangeAspect="1"/>
          </p:cNvSpPr>
          <p:nvPr/>
        </p:nvSpPr>
        <p:spPr>
          <a:xfrm>
            <a:off x="6117502" y="-61708"/>
            <a:ext cx="1909234" cy="1705448"/>
          </a:xfrm>
          <a:custGeom>
            <a:avLst/>
            <a:gdLst/>
            <a:ahLst/>
            <a:cxnLst/>
            <a:rect l="l" t="t" r="r" b="b"/>
            <a:pathLst>
              <a:path w="1909234" h="1705448">
                <a:moveTo>
                  <a:pt x="371490" y="0"/>
                </a:moveTo>
                <a:lnTo>
                  <a:pt x="1537745" y="0"/>
                </a:lnTo>
                <a:cubicBezTo>
                  <a:pt x="1764760" y="171517"/>
                  <a:pt x="1909234" y="444302"/>
                  <a:pt x="1909234" y="750831"/>
                </a:cubicBezTo>
                <a:cubicBezTo>
                  <a:pt x="1909234" y="1278051"/>
                  <a:pt x="1481837" y="1705448"/>
                  <a:pt x="954617" y="1705448"/>
                </a:cubicBezTo>
                <a:cubicBezTo>
                  <a:pt x="427397" y="1705448"/>
                  <a:pt x="0" y="1278051"/>
                  <a:pt x="0" y="750831"/>
                </a:cubicBezTo>
                <a:cubicBezTo>
                  <a:pt x="0" y="444302"/>
                  <a:pt x="144474" y="171517"/>
                  <a:pt x="371490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5" name="Oval 134"/>
          <p:cNvSpPr>
            <a:spLocks noChangeAspect="1"/>
          </p:cNvSpPr>
          <p:nvPr/>
        </p:nvSpPr>
        <p:spPr>
          <a:xfrm>
            <a:off x="7494454" y="1095309"/>
            <a:ext cx="1697544" cy="1909234"/>
          </a:xfrm>
          <a:custGeom>
            <a:avLst/>
            <a:gdLst/>
            <a:ahLst/>
            <a:cxnLst/>
            <a:rect l="l" t="t" r="r" b="b"/>
            <a:pathLst>
              <a:path w="1697544" h="1909234">
                <a:moveTo>
                  <a:pt x="954617" y="0"/>
                </a:moveTo>
                <a:cubicBezTo>
                  <a:pt x="1256666" y="0"/>
                  <a:pt x="1525952" y="140283"/>
                  <a:pt x="1697544" y="361910"/>
                </a:cubicBezTo>
                <a:lnTo>
                  <a:pt x="1697544" y="1547324"/>
                </a:lnTo>
                <a:cubicBezTo>
                  <a:pt x="1525952" y="1768951"/>
                  <a:pt x="1256666" y="1909234"/>
                  <a:pt x="954617" y="1909234"/>
                </a:cubicBezTo>
                <a:cubicBezTo>
                  <a:pt x="427397" y="1909234"/>
                  <a:pt x="0" y="1481837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6" name="Oval 135"/>
          <p:cNvSpPr>
            <a:spLocks noChangeAspect="1"/>
          </p:cNvSpPr>
          <p:nvPr/>
        </p:nvSpPr>
        <p:spPr>
          <a:xfrm>
            <a:off x="8056674" y="5140346"/>
            <a:ext cx="1137194" cy="1759729"/>
          </a:xfrm>
          <a:custGeom>
            <a:avLst/>
            <a:gdLst/>
            <a:ahLst/>
            <a:cxnLst/>
            <a:rect l="l" t="t" r="r" b="b"/>
            <a:pathLst>
              <a:path w="1137194" h="1759729">
                <a:moveTo>
                  <a:pt x="954617" y="0"/>
                </a:moveTo>
                <a:cubicBezTo>
                  <a:pt x="1017088" y="0"/>
                  <a:pt x="1078157" y="6001"/>
                  <a:pt x="1137194" y="17897"/>
                </a:cubicBezTo>
                <a:lnTo>
                  <a:pt x="1137194" y="1759729"/>
                </a:lnTo>
                <a:lnTo>
                  <a:pt x="443151" y="1759729"/>
                </a:lnTo>
                <a:cubicBezTo>
                  <a:pt x="176544" y="1591075"/>
                  <a:pt x="0" y="1293463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7" name="Oval 136"/>
          <p:cNvSpPr>
            <a:spLocks noChangeAspect="1"/>
          </p:cNvSpPr>
          <p:nvPr/>
        </p:nvSpPr>
        <p:spPr>
          <a:xfrm>
            <a:off x="6661711" y="4362912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8" name="Oval 137"/>
          <p:cNvSpPr>
            <a:spLocks noChangeAspect="1"/>
          </p:cNvSpPr>
          <p:nvPr/>
        </p:nvSpPr>
        <p:spPr>
          <a:xfrm>
            <a:off x="-69625" y="4948766"/>
            <a:ext cx="1353860" cy="1909234"/>
          </a:xfrm>
          <a:custGeom>
            <a:avLst/>
            <a:gdLst/>
            <a:ahLst/>
            <a:cxnLst/>
            <a:rect l="l" t="t" r="r" b="b"/>
            <a:pathLst>
              <a:path w="1353860" h="1909234">
                <a:moveTo>
                  <a:pt x="399243" y="0"/>
                </a:moveTo>
                <a:cubicBezTo>
                  <a:pt x="926463" y="0"/>
                  <a:pt x="1353860" y="427397"/>
                  <a:pt x="1353860" y="954617"/>
                </a:cubicBezTo>
                <a:cubicBezTo>
                  <a:pt x="1353860" y="1481837"/>
                  <a:pt x="926463" y="1909234"/>
                  <a:pt x="399243" y="1909234"/>
                </a:cubicBezTo>
                <a:cubicBezTo>
                  <a:pt x="256544" y="1909234"/>
                  <a:pt x="121158" y="1877924"/>
                  <a:pt x="0" y="1820890"/>
                </a:cubicBezTo>
                <a:lnTo>
                  <a:pt x="0" y="88345"/>
                </a:lnTo>
                <a:cubicBezTo>
                  <a:pt x="121158" y="31311"/>
                  <a:pt x="256544" y="0"/>
                  <a:pt x="399243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9" name="Oval 138"/>
          <p:cNvSpPr>
            <a:spLocks noChangeAspect="1"/>
          </p:cNvSpPr>
          <p:nvPr/>
        </p:nvSpPr>
        <p:spPr>
          <a:xfrm>
            <a:off x="708471" y="4790336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40" name="Oval 139"/>
          <p:cNvSpPr>
            <a:spLocks noChangeAspect="1"/>
          </p:cNvSpPr>
          <p:nvPr/>
        </p:nvSpPr>
        <p:spPr>
          <a:xfrm>
            <a:off x="6117503" y="783988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41" name="Oval 140"/>
          <p:cNvSpPr>
            <a:spLocks noChangeAspect="1"/>
          </p:cNvSpPr>
          <p:nvPr/>
        </p:nvSpPr>
        <p:spPr>
          <a:xfrm>
            <a:off x="6459053" y="5140346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18" name="Oval 117"/>
          <p:cNvSpPr>
            <a:spLocks noChangeAspect="1"/>
          </p:cNvSpPr>
          <p:nvPr/>
        </p:nvSpPr>
        <p:spPr>
          <a:xfrm>
            <a:off x="8398204" y="597861"/>
            <a:ext cx="793794" cy="1252918"/>
          </a:xfrm>
          <a:custGeom>
            <a:avLst/>
            <a:gdLst/>
            <a:ahLst/>
            <a:cxnLst/>
            <a:rect l="l" t="t" r="r" b="b"/>
            <a:pathLst>
              <a:path w="793794" h="1252918">
                <a:moveTo>
                  <a:pt x="626459" y="0"/>
                </a:moveTo>
                <a:cubicBezTo>
                  <a:pt x="684682" y="0"/>
                  <a:pt x="741049" y="7943"/>
                  <a:pt x="793794" y="25480"/>
                </a:cubicBezTo>
                <a:lnTo>
                  <a:pt x="793794" y="1227438"/>
                </a:lnTo>
                <a:cubicBezTo>
                  <a:pt x="741049" y="1244975"/>
                  <a:pt x="684682" y="1252918"/>
                  <a:pt x="626459" y="1252918"/>
                </a:cubicBezTo>
                <a:cubicBezTo>
                  <a:pt x="280475" y="1252918"/>
                  <a:pt x="0" y="972443"/>
                  <a:pt x="0" y="626459"/>
                </a:cubicBezTo>
                <a:cubicBezTo>
                  <a:pt x="0" y="280475"/>
                  <a:pt x="280475" y="0"/>
                  <a:pt x="626459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9" name="Oval 118"/>
          <p:cNvSpPr>
            <a:spLocks noChangeAspect="1"/>
          </p:cNvSpPr>
          <p:nvPr/>
        </p:nvSpPr>
        <p:spPr>
          <a:xfrm>
            <a:off x="6350100" y="206512"/>
            <a:ext cx="1041276" cy="1041276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0" name="Oval 119"/>
          <p:cNvSpPr>
            <a:spLocks noChangeAspect="1"/>
          </p:cNvSpPr>
          <p:nvPr/>
        </p:nvSpPr>
        <p:spPr>
          <a:xfrm>
            <a:off x="6872127" y="1450645"/>
            <a:ext cx="1218253" cy="121825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1" name="Oval 120"/>
          <p:cNvSpPr>
            <a:spLocks noChangeAspect="1"/>
          </p:cNvSpPr>
          <p:nvPr/>
        </p:nvSpPr>
        <p:spPr>
          <a:xfrm>
            <a:off x="7219068" y="2049927"/>
            <a:ext cx="1041276" cy="1041276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2" name="Oval 121"/>
          <p:cNvSpPr>
            <a:spLocks noChangeAspect="1"/>
          </p:cNvSpPr>
          <p:nvPr/>
        </p:nvSpPr>
        <p:spPr>
          <a:xfrm>
            <a:off x="7749416" y="2661634"/>
            <a:ext cx="721308" cy="721308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3" name="Oval 122"/>
          <p:cNvSpPr>
            <a:spLocks noChangeAspect="1"/>
          </p:cNvSpPr>
          <p:nvPr/>
        </p:nvSpPr>
        <p:spPr>
          <a:xfrm>
            <a:off x="685054" y="-100976"/>
            <a:ext cx="1193676" cy="697815"/>
          </a:xfrm>
          <a:custGeom>
            <a:avLst/>
            <a:gdLst/>
            <a:ahLst/>
            <a:cxnLst/>
            <a:rect l="l" t="t" r="r" b="b"/>
            <a:pathLst>
              <a:path w="1193676" h="697815">
                <a:moveTo>
                  <a:pt x="10179" y="0"/>
                </a:moveTo>
                <a:lnTo>
                  <a:pt x="1183497" y="0"/>
                </a:lnTo>
                <a:cubicBezTo>
                  <a:pt x="1190746" y="32633"/>
                  <a:pt x="1193676" y="66463"/>
                  <a:pt x="1193676" y="100977"/>
                </a:cubicBezTo>
                <a:cubicBezTo>
                  <a:pt x="1193676" y="430602"/>
                  <a:pt x="926463" y="697815"/>
                  <a:pt x="596838" y="697815"/>
                </a:cubicBezTo>
                <a:cubicBezTo>
                  <a:pt x="267213" y="697815"/>
                  <a:pt x="0" y="430602"/>
                  <a:pt x="0" y="100977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4" name="Oval 123"/>
          <p:cNvSpPr>
            <a:spLocks noChangeAspect="1"/>
          </p:cNvSpPr>
          <p:nvPr/>
        </p:nvSpPr>
        <p:spPr>
          <a:xfrm>
            <a:off x="1502638" y="-100976"/>
            <a:ext cx="1029028" cy="459889"/>
          </a:xfrm>
          <a:custGeom>
            <a:avLst/>
            <a:gdLst/>
            <a:ahLst/>
            <a:cxnLst/>
            <a:rect l="l" t="t" r="r" b="b"/>
            <a:pathLst>
              <a:path w="1029028" h="459889">
                <a:moveTo>
                  <a:pt x="0" y="0"/>
                </a:moveTo>
                <a:lnTo>
                  <a:pt x="1029028" y="0"/>
                </a:lnTo>
                <a:cubicBezTo>
                  <a:pt x="1001386" y="259074"/>
                  <a:pt x="781401" y="459889"/>
                  <a:pt x="514514" y="459889"/>
                </a:cubicBezTo>
                <a:cubicBezTo>
                  <a:pt x="247627" y="459889"/>
                  <a:pt x="27642" y="259074"/>
                  <a:pt x="0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5" name="Oval 124"/>
          <p:cNvSpPr>
            <a:spLocks noChangeAspect="1"/>
          </p:cNvSpPr>
          <p:nvPr/>
        </p:nvSpPr>
        <p:spPr>
          <a:xfrm>
            <a:off x="-69624" y="-100976"/>
            <a:ext cx="590263" cy="612289"/>
          </a:xfrm>
          <a:custGeom>
            <a:avLst/>
            <a:gdLst/>
            <a:ahLst/>
            <a:cxnLst/>
            <a:rect l="l" t="t" r="r" b="b"/>
            <a:pathLst>
              <a:path w="590263" h="612289">
                <a:moveTo>
                  <a:pt x="0" y="0"/>
                </a:moveTo>
                <a:lnTo>
                  <a:pt x="581024" y="0"/>
                </a:lnTo>
                <a:cubicBezTo>
                  <a:pt x="587493" y="29611"/>
                  <a:pt x="590263" y="60308"/>
                  <a:pt x="590263" y="91651"/>
                </a:cubicBezTo>
                <a:cubicBezTo>
                  <a:pt x="590263" y="379191"/>
                  <a:pt x="357165" y="612289"/>
                  <a:pt x="69625" y="612289"/>
                </a:cubicBezTo>
                <a:lnTo>
                  <a:pt x="0" y="605270"/>
                </a:ln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6" name="Oval 125"/>
          <p:cNvSpPr>
            <a:spLocks noChangeAspect="1"/>
          </p:cNvSpPr>
          <p:nvPr/>
        </p:nvSpPr>
        <p:spPr>
          <a:xfrm>
            <a:off x="277432" y="4321783"/>
            <a:ext cx="1396887" cy="1396887"/>
          </a:xfrm>
          <a:prstGeom prst="ellipse">
            <a:avLst/>
          </a:pr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7" name="Oval 126"/>
          <p:cNvSpPr>
            <a:spLocks noChangeAspect="1"/>
          </p:cNvSpPr>
          <p:nvPr/>
        </p:nvSpPr>
        <p:spPr>
          <a:xfrm>
            <a:off x="5792131" y="6489965"/>
            <a:ext cx="1115939" cy="443769"/>
          </a:xfrm>
          <a:custGeom>
            <a:avLst/>
            <a:gdLst/>
            <a:ahLst/>
            <a:cxnLst/>
            <a:rect l="l" t="t" r="r" b="b"/>
            <a:pathLst>
              <a:path w="1115939" h="443769">
                <a:moveTo>
                  <a:pt x="557969" y="0"/>
                </a:moveTo>
                <a:cubicBezTo>
                  <a:pt x="830120" y="0"/>
                  <a:pt x="1058049" y="189335"/>
                  <a:pt x="1115939" y="443769"/>
                </a:cubicBezTo>
                <a:lnTo>
                  <a:pt x="0" y="443769"/>
                </a:lnTo>
                <a:cubicBezTo>
                  <a:pt x="57889" y="189335"/>
                  <a:pt x="285818" y="0"/>
                  <a:pt x="557969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8" name="Oval 127"/>
          <p:cNvSpPr>
            <a:spLocks noChangeAspect="1"/>
          </p:cNvSpPr>
          <p:nvPr/>
        </p:nvSpPr>
        <p:spPr>
          <a:xfrm>
            <a:off x="6127999" y="6408840"/>
            <a:ext cx="1237019" cy="524894"/>
          </a:xfrm>
          <a:custGeom>
            <a:avLst/>
            <a:gdLst/>
            <a:ahLst/>
            <a:cxnLst/>
            <a:rect l="l" t="t" r="r" b="b"/>
            <a:pathLst>
              <a:path w="1237019" h="524894">
                <a:moveTo>
                  <a:pt x="618509" y="0"/>
                </a:moveTo>
                <a:cubicBezTo>
                  <a:pt x="930325" y="0"/>
                  <a:pt x="1189147" y="226891"/>
                  <a:pt x="1237019" y="524894"/>
                </a:cubicBezTo>
                <a:lnTo>
                  <a:pt x="0" y="524894"/>
                </a:lnTo>
                <a:cubicBezTo>
                  <a:pt x="47872" y="226891"/>
                  <a:pt x="306694" y="0"/>
                  <a:pt x="618509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9" name="Oval 128"/>
          <p:cNvSpPr>
            <a:spLocks noChangeAspect="1"/>
          </p:cNvSpPr>
          <p:nvPr/>
        </p:nvSpPr>
        <p:spPr>
          <a:xfrm>
            <a:off x="7577655" y="6408841"/>
            <a:ext cx="1211408" cy="524893"/>
          </a:xfrm>
          <a:custGeom>
            <a:avLst/>
            <a:gdLst/>
            <a:ahLst/>
            <a:cxnLst/>
            <a:rect l="l" t="t" r="r" b="b"/>
            <a:pathLst>
              <a:path w="1211408" h="524893">
                <a:moveTo>
                  <a:pt x="605704" y="0"/>
                </a:moveTo>
                <a:cubicBezTo>
                  <a:pt x="914574" y="0"/>
                  <a:pt x="1170243" y="227782"/>
                  <a:pt x="1211408" y="524893"/>
                </a:cubicBezTo>
                <a:lnTo>
                  <a:pt x="0" y="524893"/>
                </a:lnTo>
                <a:cubicBezTo>
                  <a:pt x="41165" y="227782"/>
                  <a:pt x="296834" y="0"/>
                  <a:pt x="605704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7" name="Oval 96"/>
          <p:cNvSpPr>
            <a:spLocks noChangeAspect="1"/>
          </p:cNvSpPr>
          <p:nvPr/>
        </p:nvSpPr>
        <p:spPr>
          <a:xfrm>
            <a:off x="11073" y="4941986"/>
            <a:ext cx="611230" cy="61123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8" name="Oval 97"/>
          <p:cNvSpPr>
            <a:spLocks noChangeAspect="1"/>
          </p:cNvSpPr>
          <p:nvPr/>
        </p:nvSpPr>
        <p:spPr>
          <a:xfrm>
            <a:off x="-69625" y="6172569"/>
            <a:ext cx="778097" cy="750322"/>
          </a:xfrm>
          <a:custGeom>
            <a:avLst/>
            <a:gdLst/>
            <a:ahLst/>
            <a:cxnLst/>
            <a:rect l="l" t="t" r="r" b="b"/>
            <a:pathLst>
              <a:path w="778097" h="750322">
                <a:moveTo>
                  <a:pt x="261411" y="0"/>
                </a:moveTo>
                <a:cubicBezTo>
                  <a:pt x="546769" y="0"/>
                  <a:pt x="778097" y="231328"/>
                  <a:pt x="778097" y="516686"/>
                </a:cubicBezTo>
                <a:cubicBezTo>
                  <a:pt x="778097" y="601179"/>
                  <a:pt x="757816" y="680934"/>
                  <a:pt x="719843" y="750322"/>
                </a:cubicBezTo>
                <a:lnTo>
                  <a:pt x="0" y="750322"/>
                </a:lnTo>
                <a:lnTo>
                  <a:pt x="0" y="73330"/>
                </a:lnTo>
                <a:cubicBezTo>
                  <a:pt x="75863" y="26083"/>
                  <a:pt x="165591" y="0"/>
                  <a:pt x="261411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9" name="Oval 98"/>
          <p:cNvSpPr>
            <a:spLocks noChangeAspect="1"/>
          </p:cNvSpPr>
          <p:nvPr/>
        </p:nvSpPr>
        <p:spPr>
          <a:xfrm>
            <a:off x="-69625" y="5158575"/>
            <a:ext cx="563524" cy="897560"/>
          </a:xfrm>
          <a:custGeom>
            <a:avLst/>
            <a:gdLst/>
            <a:ahLst/>
            <a:cxnLst/>
            <a:rect l="l" t="t" r="r" b="b"/>
            <a:pathLst>
              <a:path w="563524" h="897560">
                <a:moveTo>
                  <a:pt x="114744" y="0"/>
                </a:moveTo>
                <a:cubicBezTo>
                  <a:pt x="362598" y="0"/>
                  <a:pt x="563524" y="200926"/>
                  <a:pt x="563524" y="448780"/>
                </a:cubicBezTo>
                <a:cubicBezTo>
                  <a:pt x="563524" y="696634"/>
                  <a:pt x="362598" y="897560"/>
                  <a:pt x="114744" y="897560"/>
                </a:cubicBezTo>
                <a:cubicBezTo>
                  <a:pt x="74918" y="897560"/>
                  <a:pt x="36304" y="892373"/>
                  <a:pt x="0" y="880900"/>
                </a:cubicBezTo>
                <a:lnTo>
                  <a:pt x="0" y="16661"/>
                </a:lnTo>
                <a:cubicBezTo>
                  <a:pt x="36304" y="5188"/>
                  <a:pt x="74918" y="0"/>
                  <a:pt x="11474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0" name="Oval 99"/>
          <p:cNvSpPr>
            <a:spLocks noChangeAspect="1"/>
          </p:cNvSpPr>
          <p:nvPr/>
        </p:nvSpPr>
        <p:spPr>
          <a:xfrm>
            <a:off x="-25758" y="482386"/>
            <a:ext cx="598416" cy="905704"/>
          </a:xfrm>
          <a:custGeom>
            <a:avLst/>
            <a:gdLst/>
            <a:ahLst/>
            <a:cxnLst/>
            <a:rect l="l" t="t" r="r" b="b"/>
            <a:pathLst>
              <a:path w="598416" h="905704">
                <a:moveTo>
                  <a:pt x="145564" y="0"/>
                </a:moveTo>
                <a:cubicBezTo>
                  <a:pt x="395667" y="0"/>
                  <a:pt x="598416" y="202749"/>
                  <a:pt x="598416" y="452852"/>
                </a:cubicBezTo>
                <a:cubicBezTo>
                  <a:pt x="598416" y="702955"/>
                  <a:pt x="395667" y="905704"/>
                  <a:pt x="145564" y="905704"/>
                </a:cubicBezTo>
                <a:cubicBezTo>
                  <a:pt x="94398" y="905704"/>
                  <a:pt x="45214" y="897218"/>
                  <a:pt x="0" y="879648"/>
                </a:cubicBezTo>
                <a:lnTo>
                  <a:pt x="0" y="26056"/>
                </a:lnTo>
                <a:cubicBezTo>
                  <a:pt x="45214" y="8486"/>
                  <a:pt x="94398" y="0"/>
                  <a:pt x="14556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1" name="Oval 100"/>
          <p:cNvSpPr>
            <a:spLocks noChangeAspect="1"/>
          </p:cNvSpPr>
          <p:nvPr/>
        </p:nvSpPr>
        <p:spPr>
          <a:xfrm>
            <a:off x="474208" y="836793"/>
            <a:ext cx="910817" cy="910817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2" name="Oval 101"/>
          <p:cNvSpPr>
            <a:spLocks noChangeAspect="1"/>
          </p:cNvSpPr>
          <p:nvPr/>
        </p:nvSpPr>
        <p:spPr>
          <a:xfrm>
            <a:off x="319223" y="1452260"/>
            <a:ext cx="772993" cy="772993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3" name="Oval 102"/>
          <p:cNvSpPr>
            <a:spLocks noChangeAspect="1"/>
          </p:cNvSpPr>
          <p:nvPr/>
        </p:nvSpPr>
        <p:spPr>
          <a:xfrm>
            <a:off x="371257" y="1886983"/>
            <a:ext cx="610366" cy="610366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4" name="Oval 103"/>
          <p:cNvSpPr>
            <a:spLocks noChangeAspect="1"/>
          </p:cNvSpPr>
          <p:nvPr/>
        </p:nvSpPr>
        <p:spPr>
          <a:xfrm>
            <a:off x="154676" y="1919682"/>
            <a:ext cx="521764" cy="52176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5" name="Oval 104"/>
          <p:cNvSpPr>
            <a:spLocks noChangeAspect="1"/>
          </p:cNvSpPr>
          <p:nvPr/>
        </p:nvSpPr>
        <p:spPr>
          <a:xfrm>
            <a:off x="7302517" y="-61709"/>
            <a:ext cx="910818" cy="750833"/>
          </a:xfrm>
          <a:custGeom>
            <a:avLst/>
            <a:gdLst/>
            <a:ahLst/>
            <a:cxnLst/>
            <a:rect l="l" t="t" r="r" b="b"/>
            <a:pathLst>
              <a:path w="910818" h="750833">
                <a:moveTo>
                  <a:pt x="111441" y="0"/>
                </a:moveTo>
                <a:lnTo>
                  <a:pt x="799378" y="0"/>
                </a:lnTo>
                <a:cubicBezTo>
                  <a:pt x="869408" y="78400"/>
                  <a:pt x="910818" y="182076"/>
                  <a:pt x="910818" y="295424"/>
                </a:cubicBezTo>
                <a:cubicBezTo>
                  <a:pt x="910818" y="546939"/>
                  <a:pt x="706924" y="750833"/>
                  <a:pt x="455409" y="750833"/>
                </a:cubicBezTo>
                <a:cubicBezTo>
                  <a:pt x="203894" y="750833"/>
                  <a:pt x="0" y="546939"/>
                  <a:pt x="0" y="295424"/>
                </a:cubicBezTo>
                <a:cubicBezTo>
                  <a:pt x="0" y="182076"/>
                  <a:pt x="41410" y="78400"/>
                  <a:pt x="111441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6" name="Oval 105"/>
          <p:cNvSpPr>
            <a:spLocks noChangeAspect="1"/>
          </p:cNvSpPr>
          <p:nvPr/>
        </p:nvSpPr>
        <p:spPr>
          <a:xfrm>
            <a:off x="8718124" y="-61709"/>
            <a:ext cx="473874" cy="613011"/>
          </a:xfrm>
          <a:custGeom>
            <a:avLst/>
            <a:gdLst/>
            <a:ahLst/>
            <a:cxnLst/>
            <a:rect l="l" t="t" r="r" b="b"/>
            <a:pathLst>
              <a:path w="473874" h="613011">
                <a:moveTo>
                  <a:pt x="29684" y="0"/>
                </a:moveTo>
                <a:lnTo>
                  <a:pt x="473874" y="0"/>
                </a:lnTo>
                <a:lnTo>
                  <a:pt x="473874" y="611150"/>
                </a:lnTo>
                <a:cubicBezTo>
                  <a:pt x="467789" y="612887"/>
                  <a:pt x="461614" y="613011"/>
                  <a:pt x="455409" y="613011"/>
                </a:cubicBezTo>
                <a:cubicBezTo>
                  <a:pt x="203894" y="613011"/>
                  <a:pt x="0" y="409117"/>
                  <a:pt x="0" y="157602"/>
                </a:cubicBezTo>
                <a:cubicBezTo>
                  <a:pt x="0" y="101995"/>
                  <a:pt x="9966" y="48716"/>
                  <a:pt x="2968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7" name="Oval 106"/>
          <p:cNvSpPr>
            <a:spLocks noChangeAspect="1"/>
          </p:cNvSpPr>
          <p:nvPr/>
        </p:nvSpPr>
        <p:spPr>
          <a:xfrm>
            <a:off x="7748238" y="282933"/>
            <a:ext cx="1128521" cy="1128521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8" name="Oval 107"/>
          <p:cNvSpPr>
            <a:spLocks noChangeAspect="1"/>
          </p:cNvSpPr>
          <p:nvPr/>
        </p:nvSpPr>
        <p:spPr>
          <a:xfrm>
            <a:off x="8914718" y="749603"/>
            <a:ext cx="277280" cy="907992"/>
          </a:xfrm>
          <a:custGeom>
            <a:avLst/>
            <a:gdLst/>
            <a:ahLst/>
            <a:cxnLst/>
            <a:rect l="l" t="t" r="r" b="b"/>
            <a:pathLst>
              <a:path w="277280" h="907992">
                <a:moveTo>
                  <a:pt x="277280" y="0"/>
                </a:moveTo>
                <a:lnTo>
                  <a:pt x="277280" y="907992"/>
                </a:lnTo>
                <a:cubicBezTo>
                  <a:pt x="112021" y="824131"/>
                  <a:pt x="0" y="652146"/>
                  <a:pt x="0" y="453996"/>
                </a:cubicBezTo>
                <a:cubicBezTo>
                  <a:pt x="0" y="255847"/>
                  <a:pt x="112021" y="83861"/>
                  <a:pt x="277280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9" name="Oval 108"/>
          <p:cNvSpPr>
            <a:spLocks noChangeAspect="1"/>
          </p:cNvSpPr>
          <p:nvPr/>
        </p:nvSpPr>
        <p:spPr>
          <a:xfrm>
            <a:off x="7590871" y="728498"/>
            <a:ext cx="969734" cy="96973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0" name="Oval 109"/>
          <p:cNvSpPr>
            <a:spLocks noChangeAspect="1"/>
          </p:cNvSpPr>
          <p:nvPr/>
        </p:nvSpPr>
        <p:spPr>
          <a:xfrm>
            <a:off x="7470041" y="1326476"/>
            <a:ext cx="608190" cy="60819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1" name="Oval 110"/>
          <p:cNvSpPr>
            <a:spLocks noChangeAspect="1"/>
          </p:cNvSpPr>
          <p:nvPr/>
        </p:nvSpPr>
        <p:spPr>
          <a:xfrm>
            <a:off x="7629941" y="5611427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2" name="Oval 111"/>
          <p:cNvSpPr>
            <a:spLocks noChangeAspect="1"/>
          </p:cNvSpPr>
          <p:nvPr/>
        </p:nvSpPr>
        <p:spPr>
          <a:xfrm>
            <a:off x="6972882" y="5242254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3" name="Oval 112"/>
          <p:cNvSpPr>
            <a:spLocks noChangeAspect="1"/>
          </p:cNvSpPr>
          <p:nvPr/>
        </p:nvSpPr>
        <p:spPr>
          <a:xfrm>
            <a:off x="7494454" y="4928166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4" name="Oval 113"/>
          <p:cNvSpPr>
            <a:spLocks noChangeAspect="1"/>
          </p:cNvSpPr>
          <p:nvPr/>
        </p:nvSpPr>
        <p:spPr>
          <a:xfrm>
            <a:off x="8229034" y="5666511"/>
            <a:ext cx="605634" cy="60563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5" name="Oval 114"/>
          <p:cNvSpPr>
            <a:spLocks noChangeAspect="1"/>
          </p:cNvSpPr>
          <p:nvPr/>
        </p:nvSpPr>
        <p:spPr>
          <a:xfrm>
            <a:off x="8078231" y="4097842"/>
            <a:ext cx="553549" cy="553549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6" name="Oval 115"/>
          <p:cNvSpPr>
            <a:spLocks noChangeAspect="1"/>
          </p:cNvSpPr>
          <p:nvPr/>
        </p:nvSpPr>
        <p:spPr>
          <a:xfrm>
            <a:off x="8411816" y="5057878"/>
            <a:ext cx="553549" cy="553549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7" name="Oval 116"/>
          <p:cNvSpPr>
            <a:spLocks noChangeAspect="1"/>
          </p:cNvSpPr>
          <p:nvPr/>
        </p:nvSpPr>
        <p:spPr>
          <a:xfrm>
            <a:off x="8688590" y="4790335"/>
            <a:ext cx="503408" cy="553550"/>
          </a:xfrm>
          <a:custGeom>
            <a:avLst/>
            <a:gdLst/>
            <a:ahLst/>
            <a:cxnLst/>
            <a:rect l="l" t="t" r="r" b="b"/>
            <a:pathLst>
              <a:path w="503408" h="553550">
                <a:moveTo>
                  <a:pt x="276775" y="0"/>
                </a:moveTo>
                <a:cubicBezTo>
                  <a:pt x="370698" y="0"/>
                  <a:pt x="453694" y="46784"/>
                  <a:pt x="503408" y="118545"/>
                </a:cubicBezTo>
                <a:lnTo>
                  <a:pt x="503408" y="435005"/>
                </a:lnTo>
                <a:cubicBezTo>
                  <a:pt x="453694" y="506767"/>
                  <a:pt x="370698" y="553550"/>
                  <a:pt x="276775" y="553550"/>
                </a:cubicBezTo>
                <a:cubicBezTo>
                  <a:pt x="123916" y="553550"/>
                  <a:pt x="0" y="429634"/>
                  <a:pt x="0" y="276775"/>
                </a:cubicBezTo>
                <a:cubicBezTo>
                  <a:pt x="0" y="123916"/>
                  <a:pt x="123916" y="0"/>
                  <a:pt x="276775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09442" y="675724"/>
            <a:ext cx="7125113" cy="92447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1807361"/>
            <a:ext cx="7125112" cy="405143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37344" y="595181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DA63250-E06B-451C-9D2C-B84D7E062844}" type="datetimeFigureOut">
              <a:rPr lang="cs-CZ" smtClean="0"/>
              <a:t>21.2.2013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80945" y="5951810"/>
            <a:ext cx="5256399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72658" y="5951810"/>
            <a:ext cx="608287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8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05EB454-3F9F-41B7-9C11-1D86A2446DCE}" type="slidenum">
              <a:rPr lang="cs-CZ" smtClean="0"/>
              <a:t>‹#›</a:t>
            </a:fld>
            <a:endParaRPr lang="cs-CZ"/>
          </a:p>
        </p:txBody>
      </p:sp>
      <p:sp>
        <p:nvSpPr>
          <p:cNvPr id="55" name="Oval 54"/>
          <p:cNvSpPr>
            <a:spLocks noChangeAspect="1"/>
          </p:cNvSpPr>
          <p:nvPr/>
        </p:nvSpPr>
        <p:spPr>
          <a:xfrm>
            <a:off x="1583172" y="5454223"/>
            <a:ext cx="1909234" cy="1468668"/>
          </a:xfrm>
          <a:custGeom>
            <a:avLst/>
            <a:gdLst/>
            <a:ahLst/>
            <a:cxnLst/>
            <a:rect l="l" t="t" r="r" b="b"/>
            <a:pathLst>
              <a:path w="1909234" h="1468668">
                <a:moveTo>
                  <a:pt x="954617" y="0"/>
                </a:moveTo>
                <a:cubicBezTo>
                  <a:pt x="1481837" y="0"/>
                  <a:pt x="1909234" y="427397"/>
                  <a:pt x="1909234" y="954617"/>
                </a:cubicBezTo>
                <a:cubicBezTo>
                  <a:pt x="1909234" y="1144075"/>
                  <a:pt x="1854043" y="1320642"/>
                  <a:pt x="1758159" y="1468668"/>
                </a:cubicBezTo>
                <a:lnTo>
                  <a:pt x="151075" y="1468668"/>
                </a:lnTo>
                <a:cubicBezTo>
                  <a:pt x="55192" y="1320642"/>
                  <a:pt x="0" y="1144075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7" name="Oval 56"/>
          <p:cNvSpPr>
            <a:spLocks noChangeAspect="1"/>
          </p:cNvSpPr>
          <p:nvPr/>
        </p:nvSpPr>
        <p:spPr>
          <a:xfrm>
            <a:off x="8570944" y="3382942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8" name="Oval 57"/>
          <p:cNvSpPr>
            <a:spLocks noChangeAspect="1"/>
          </p:cNvSpPr>
          <p:nvPr/>
        </p:nvSpPr>
        <p:spPr>
          <a:xfrm>
            <a:off x="8398204" y="3536097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9" name="Oval 58"/>
          <p:cNvSpPr>
            <a:spLocks noChangeAspect="1"/>
          </p:cNvSpPr>
          <p:nvPr/>
        </p:nvSpPr>
        <p:spPr>
          <a:xfrm>
            <a:off x="8608408" y="3688497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0" name="Oval 59"/>
          <p:cNvSpPr>
            <a:spLocks noChangeAspect="1"/>
          </p:cNvSpPr>
          <p:nvPr/>
        </p:nvSpPr>
        <p:spPr>
          <a:xfrm>
            <a:off x="154676" y="2698928"/>
            <a:ext cx="467627" cy="467627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1" name="Oval 60"/>
          <p:cNvSpPr>
            <a:spLocks noChangeAspect="1"/>
          </p:cNvSpPr>
          <p:nvPr/>
        </p:nvSpPr>
        <p:spPr>
          <a:xfrm>
            <a:off x="474208" y="3166555"/>
            <a:ext cx="458770" cy="45877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2" name="Oval 61"/>
          <p:cNvSpPr>
            <a:spLocks noChangeAspect="1"/>
          </p:cNvSpPr>
          <p:nvPr/>
        </p:nvSpPr>
        <p:spPr>
          <a:xfrm>
            <a:off x="270258" y="3382942"/>
            <a:ext cx="352045" cy="3520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3" name="Oval 62"/>
          <p:cNvSpPr>
            <a:spLocks noChangeAspect="1"/>
          </p:cNvSpPr>
          <p:nvPr/>
        </p:nvSpPr>
        <p:spPr>
          <a:xfrm>
            <a:off x="-86601" y="2581479"/>
            <a:ext cx="1360441" cy="1909234"/>
          </a:xfrm>
          <a:custGeom>
            <a:avLst/>
            <a:gdLst/>
            <a:ahLst/>
            <a:cxnLst/>
            <a:rect l="l" t="t" r="r" b="b"/>
            <a:pathLst>
              <a:path w="1360441" h="1909234">
                <a:moveTo>
                  <a:pt x="405824" y="0"/>
                </a:moveTo>
                <a:cubicBezTo>
                  <a:pt x="933044" y="0"/>
                  <a:pt x="1360441" y="427397"/>
                  <a:pt x="1360441" y="954617"/>
                </a:cubicBezTo>
                <a:cubicBezTo>
                  <a:pt x="1360441" y="1481837"/>
                  <a:pt x="933044" y="1909234"/>
                  <a:pt x="405824" y="1909234"/>
                </a:cubicBezTo>
                <a:cubicBezTo>
                  <a:pt x="260527" y="1909234"/>
                  <a:pt x="122812" y="1876773"/>
                  <a:pt x="0" y="1817719"/>
                </a:cubicBezTo>
                <a:lnTo>
                  <a:pt x="0" y="91515"/>
                </a:lnTo>
                <a:cubicBezTo>
                  <a:pt x="122812" y="32461"/>
                  <a:pt x="260527" y="0"/>
                  <a:pt x="405824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64" name="Oval 63"/>
          <p:cNvSpPr>
            <a:spLocks noChangeAspect="1"/>
          </p:cNvSpPr>
          <p:nvPr/>
        </p:nvSpPr>
        <p:spPr>
          <a:xfrm>
            <a:off x="6173123" y="2395416"/>
            <a:ext cx="1218253" cy="121825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timing>
    <p:tnLst>
      <p:par>
        <p:cTn id="1" dur="indefinite" restart="never" nodeType="tmRoot"/>
      </p:par>
    </p:tnLst>
  </p:timing>
  <p:txStyles>
    <p:titleStyle>
      <a:lvl1pPr algn="l" defTabSz="457200" rtl="0" eaLnBrk="1" latinLnBrk="0" hangingPunct="1">
        <a:spcBef>
          <a:spcPct val="0"/>
        </a:spcBef>
        <a:buNone/>
        <a:defRPr sz="3200" kern="1200">
          <a:solidFill>
            <a:schemeClr val="tx1"/>
          </a:solidFill>
          <a:latin typeface="+mj-lt"/>
          <a:ea typeface="+mj-ea"/>
          <a:cs typeface="Trebuchet M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b="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D9A7E411-C57F-4DCB-8281-5E747840FF67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21.2.2013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 b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b="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03C5A382-51AD-4797-8E27-16196AB0C321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2562250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33" r:id="rId1"/>
    <p:sldLayoutId id="2147483734" r:id="rId2"/>
    <p:sldLayoutId id="2147483735" r:id="rId3"/>
    <p:sldLayoutId id="2147483736" r:id="rId4"/>
    <p:sldLayoutId id="2147483737" r:id="rId5"/>
    <p:sldLayoutId id="2147483738" r:id="rId6"/>
    <p:sldLayoutId id="2147483739" r:id="rId7"/>
    <p:sldLayoutId id="2147483740" r:id="rId8"/>
    <p:sldLayoutId id="2147483741" r:id="rId9"/>
    <p:sldLayoutId id="2147483742" r:id="rId10"/>
    <p:sldLayoutId id="2147483743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3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13" Type="http://schemas.openxmlformats.org/officeDocument/2006/relationships/image" Target="../media/image12.png"/><Relationship Id="rId3" Type="http://schemas.openxmlformats.org/officeDocument/2006/relationships/image" Target="../media/image2.png"/><Relationship Id="rId7" Type="http://schemas.openxmlformats.org/officeDocument/2006/relationships/image" Target="../media/image6.png"/><Relationship Id="rId12" Type="http://schemas.openxmlformats.org/officeDocument/2006/relationships/image" Target="../media/image1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png"/><Relationship Id="rId11" Type="http://schemas.openxmlformats.org/officeDocument/2006/relationships/image" Target="../media/image10.png"/><Relationship Id="rId5" Type="http://schemas.openxmlformats.org/officeDocument/2006/relationships/image" Target="../media/image4.png"/><Relationship Id="rId15" Type="http://schemas.openxmlformats.org/officeDocument/2006/relationships/image" Target="../media/image14.png"/><Relationship Id="rId10" Type="http://schemas.openxmlformats.org/officeDocument/2006/relationships/image" Target="../media/image9.png"/><Relationship Id="rId4" Type="http://schemas.openxmlformats.org/officeDocument/2006/relationships/image" Target="../media/image3.png"/><Relationship Id="rId9" Type="http://schemas.openxmlformats.org/officeDocument/2006/relationships/image" Target="../media/image8.png"/><Relationship Id="rId14" Type="http://schemas.openxmlformats.org/officeDocument/2006/relationships/image" Target="../media/image13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7.png"/><Relationship Id="rId4" Type="http://schemas.openxmlformats.org/officeDocument/2006/relationships/image" Target="../media/image16.pn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23.png"/><Relationship Id="rId13" Type="http://schemas.openxmlformats.org/officeDocument/2006/relationships/image" Target="../media/image28.png"/><Relationship Id="rId18" Type="http://schemas.openxmlformats.org/officeDocument/2006/relationships/image" Target="../media/image33.png"/><Relationship Id="rId3" Type="http://schemas.openxmlformats.org/officeDocument/2006/relationships/image" Target="../media/image18.png"/><Relationship Id="rId7" Type="http://schemas.openxmlformats.org/officeDocument/2006/relationships/image" Target="../media/image22.png"/><Relationship Id="rId12" Type="http://schemas.openxmlformats.org/officeDocument/2006/relationships/image" Target="../media/image27.png"/><Relationship Id="rId17" Type="http://schemas.openxmlformats.org/officeDocument/2006/relationships/image" Target="../media/image32.png"/><Relationship Id="rId2" Type="http://schemas.openxmlformats.org/officeDocument/2006/relationships/notesSlide" Target="../notesSlides/notesSlide3.xml"/><Relationship Id="rId16" Type="http://schemas.openxmlformats.org/officeDocument/2006/relationships/image" Target="../media/image3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1.png"/><Relationship Id="rId11" Type="http://schemas.openxmlformats.org/officeDocument/2006/relationships/image" Target="../media/image26.png"/><Relationship Id="rId5" Type="http://schemas.openxmlformats.org/officeDocument/2006/relationships/image" Target="../media/image20.png"/><Relationship Id="rId15" Type="http://schemas.openxmlformats.org/officeDocument/2006/relationships/image" Target="../media/image30.png"/><Relationship Id="rId10" Type="http://schemas.openxmlformats.org/officeDocument/2006/relationships/image" Target="../media/image25.png"/><Relationship Id="rId4" Type="http://schemas.openxmlformats.org/officeDocument/2006/relationships/image" Target="../media/image19.png"/><Relationship Id="rId9" Type="http://schemas.openxmlformats.org/officeDocument/2006/relationships/image" Target="../media/image24.png"/><Relationship Id="rId14" Type="http://schemas.openxmlformats.org/officeDocument/2006/relationships/image" Target="../media/image29.pn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39.png"/><Relationship Id="rId13" Type="http://schemas.openxmlformats.org/officeDocument/2006/relationships/image" Target="../media/image44.png"/><Relationship Id="rId3" Type="http://schemas.openxmlformats.org/officeDocument/2006/relationships/image" Target="../media/image34.png"/><Relationship Id="rId7" Type="http://schemas.openxmlformats.org/officeDocument/2006/relationships/image" Target="../media/image38.png"/><Relationship Id="rId12" Type="http://schemas.openxmlformats.org/officeDocument/2006/relationships/image" Target="../media/image43.png"/><Relationship Id="rId2" Type="http://schemas.openxmlformats.org/officeDocument/2006/relationships/notesSlide" Target="../notesSlides/notesSlide4.xml"/><Relationship Id="rId16" Type="http://schemas.openxmlformats.org/officeDocument/2006/relationships/image" Target="../media/image17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7.png"/><Relationship Id="rId11" Type="http://schemas.openxmlformats.org/officeDocument/2006/relationships/image" Target="../media/image42.png"/><Relationship Id="rId5" Type="http://schemas.openxmlformats.org/officeDocument/2006/relationships/image" Target="../media/image36.png"/><Relationship Id="rId15" Type="http://schemas.openxmlformats.org/officeDocument/2006/relationships/image" Target="../media/image46.png"/><Relationship Id="rId10" Type="http://schemas.openxmlformats.org/officeDocument/2006/relationships/image" Target="../media/image41.png"/><Relationship Id="rId4" Type="http://schemas.openxmlformats.org/officeDocument/2006/relationships/image" Target="../media/image35.png"/><Relationship Id="rId9" Type="http://schemas.openxmlformats.org/officeDocument/2006/relationships/image" Target="../media/image40.png"/><Relationship Id="rId14" Type="http://schemas.openxmlformats.org/officeDocument/2006/relationships/image" Target="../media/image45.pn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172237147"/>
              </p:ext>
            </p:extLst>
          </p:nvPr>
        </p:nvGraphicFramePr>
        <p:xfrm>
          <a:off x="539552" y="404664"/>
          <a:ext cx="8208912" cy="237626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712" y="5589240"/>
            <a:ext cx="5407025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5744417"/>
              </p:ext>
            </p:extLst>
          </p:nvPr>
        </p:nvGraphicFramePr>
        <p:xfrm>
          <a:off x="1691680" y="2852936"/>
          <a:ext cx="7056784" cy="2230735"/>
        </p:xfrm>
        <a:graphic>
          <a:graphicData uri="http://schemas.openxmlformats.org/drawingml/2006/table">
            <a:tbl>
              <a:tblPr firstRow="1" bandRow="1">
                <a:effectLst/>
                <a:tableStyleId>{5C22544A-7EE6-4342-B048-85BDC9FD1C3A}</a:tableStyleId>
              </a:tblPr>
              <a:tblGrid>
                <a:gridCol w="2940327"/>
                <a:gridCol w="4116457"/>
              </a:tblGrid>
              <a:tr h="312035">
                <a:tc>
                  <a:txBody>
                    <a:bodyPr/>
                    <a:lstStyle/>
                    <a:p>
                      <a:r>
                        <a:rPr lang="cs-CZ" sz="1300" b="0" dirty="0" smtClean="0"/>
                        <a:t>NÁZEV</a:t>
                      </a:r>
                      <a:r>
                        <a:rPr lang="cs-CZ" sz="1300" b="0" baseline="0" dirty="0" smtClean="0"/>
                        <a:t> A ČÍSLO MATERIÁLU:</a:t>
                      </a:r>
                      <a:endParaRPr lang="cs-CZ" sz="1300" b="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smtClean="0">
                          <a:latin typeface="Times New Roman" pitchFamily="18" charset="0"/>
                          <a:cs typeface="Times New Roman" pitchFamily="18" charset="0"/>
                        </a:rPr>
                        <a:t>VY_32_INOVACE_12_S02-Čj-3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  <a:tr h="312035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VYTVOŘENO</a:t>
                      </a:r>
                      <a:r>
                        <a:rPr lang="cs-CZ" sz="1600" dirty="0" smtClean="0"/>
                        <a:t>:</a:t>
                      </a:r>
                      <a:endParaRPr lang="cs-CZ" sz="16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Září 2012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AUTOR:</a:t>
                      </a:r>
                      <a:endParaRPr lang="cs-CZ" sz="14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Anna</a:t>
                      </a:r>
                      <a:r>
                        <a:rPr lang="cs-CZ" sz="1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r>
                        <a:rPr lang="cs-CZ" sz="1400" b="1" baseline="0" dirty="0" err="1" smtClean="0">
                          <a:latin typeface="Times New Roman" pitchFamily="18" charset="0"/>
                          <a:cs typeface="Times New Roman" pitchFamily="18" charset="0"/>
                        </a:rPr>
                        <a:t>Matějovicová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/>
                        <a:t>VZDĚLÁVACÍ</a:t>
                      </a:r>
                      <a:r>
                        <a:rPr lang="cs-CZ" sz="1400" baseline="0" dirty="0" smtClean="0"/>
                        <a:t> OBLAST:</a:t>
                      </a:r>
                      <a:endParaRPr lang="cs-CZ" sz="1400" dirty="0" smtClean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Jazyk</a:t>
                      </a:r>
                      <a:r>
                        <a:rPr lang="cs-CZ" sz="1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a jazyková komunikace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/>
                        <a:t>VZDĚLÁVACÍ</a:t>
                      </a:r>
                      <a:r>
                        <a:rPr lang="cs-CZ" sz="1400" baseline="0" dirty="0" smtClean="0"/>
                        <a:t> OBOR:</a:t>
                      </a:r>
                      <a:endParaRPr lang="cs-CZ" sz="1400" dirty="0" smtClean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Český jazyk a literatura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SADA:</a:t>
                      </a:r>
                      <a:endParaRPr lang="cs-CZ" sz="14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Český jazyk pro 3. ročník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NÁZEV VZDĚLÁVACÍHO MATERIÁLU:</a:t>
                      </a:r>
                      <a:endParaRPr lang="cs-CZ" sz="14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Vyjmenovaná slova po M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7900540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692696"/>
            <a:ext cx="8280920" cy="418058"/>
          </a:xfrm>
          <a:solidFill>
            <a:schemeClr val="tx2">
              <a:lumMod val="20000"/>
              <a:lumOff val="80000"/>
            </a:schemeClr>
          </a:solidFill>
          <a:ln w="12700" cmpd="dbl">
            <a:solidFill>
              <a:schemeClr val="tx2">
                <a:lumMod val="75000"/>
              </a:schemeClr>
            </a:solidFill>
            <a:prstDash val="solid"/>
          </a:ln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</p:spPr>
        <p:txBody>
          <a:bodyPr/>
          <a:lstStyle/>
          <a:p>
            <a:r>
              <a:rPr lang="cs-CZ" sz="2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ANOTACE:</a:t>
            </a:r>
            <a:endParaRPr lang="cs-CZ" sz="28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660695113"/>
              </p:ext>
            </p:extLst>
          </p:nvPr>
        </p:nvGraphicFramePr>
        <p:xfrm>
          <a:off x="539552" y="3573016"/>
          <a:ext cx="8280920" cy="301294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312368"/>
                <a:gridCol w="4968552"/>
              </a:tblGrid>
              <a:tr h="360040">
                <a:tc>
                  <a:txBody>
                    <a:bodyPr/>
                    <a:lstStyle/>
                    <a:p>
                      <a:r>
                        <a:rPr lang="cs-CZ" sz="1300" dirty="0" smtClean="0"/>
                        <a:t>ROČNÍK</a:t>
                      </a:r>
                      <a:r>
                        <a:rPr lang="cs-CZ" sz="1300" baseline="0" dirty="0" smtClean="0"/>
                        <a:t>:</a:t>
                      </a:r>
                      <a:endParaRPr lang="cs-CZ" sz="13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3.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32048">
                <a:tc>
                  <a:txBody>
                    <a:bodyPr/>
                    <a:lstStyle/>
                    <a:p>
                      <a:r>
                        <a:rPr lang="cs-CZ" sz="1300" b="1" dirty="0" smtClean="0"/>
                        <a:t>DRUH UČEBNÍHO MATERIÁLU:</a:t>
                      </a:r>
                      <a:endParaRPr lang="cs-CZ" sz="13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Prezentace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– pracovní list 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57400">
                <a:tc>
                  <a:txBody>
                    <a:bodyPr/>
                    <a:lstStyle/>
                    <a:p>
                      <a:r>
                        <a:rPr lang="cs-CZ" sz="1300" b="1" dirty="0" smtClean="0"/>
                        <a:t>STUPEŇ</a:t>
                      </a:r>
                      <a:r>
                        <a:rPr lang="cs-CZ" sz="1300" b="1" baseline="0" dirty="0" smtClean="0"/>
                        <a:t> A TYP VZDĚLÁVÁNÍ:</a:t>
                      </a:r>
                      <a:endParaRPr lang="cs-CZ" sz="13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Základní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vzdělávání </a:t>
                      </a:r>
                      <a:r>
                        <a:rPr lang="cs-CZ" sz="1400" baseline="0" smtClean="0">
                          <a:latin typeface="Times New Roman" pitchFamily="18" charset="0"/>
                          <a:cs typeface="Times New Roman" pitchFamily="18" charset="0"/>
                        </a:rPr>
                        <a:t>– první stupeň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51680">
                <a:tc>
                  <a:txBody>
                    <a:bodyPr/>
                    <a:lstStyle/>
                    <a:p>
                      <a:r>
                        <a:rPr lang="cs-CZ" sz="1300" b="1" dirty="0" smtClean="0"/>
                        <a:t>POMŮCKY:</a:t>
                      </a:r>
                      <a:endParaRPr lang="cs-CZ" sz="13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Učebnice, obrázky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66896">
                <a:tc>
                  <a:txBody>
                    <a:bodyPr/>
                    <a:lstStyle/>
                    <a:p>
                      <a:r>
                        <a:rPr lang="cs-CZ" sz="1300" b="1" dirty="0" smtClean="0"/>
                        <a:t>CÍL – INOVACE:</a:t>
                      </a:r>
                      <a:endParaRPr lang="cs-CZ" sz="13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Podporuje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aktivní zopakování  a  procvičování vyjmenovaných slov a slov příbuzných po M.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53952">
                <a:tc>
                  <a:txBody>
                    <a:bodyPr/>
                    <a:lstStyle/>
                    <a:p>
                      <a:r>
                        <a:rPr lang="cs-CZ" sz="1300" b="1" dirty="0" smtClean="0"/>
                        <a:t>METODICKÉ POKYNY:</a:t>
                      </a:r>
                      <a:endParaRPr lang="cs-CZ" sz="13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kern="1200" dirty="0" smtClean="0">
                          <a:solidFill>
                            <a:schemeClr val="dk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Žáci procvičují vyjmenovaná slova po M a hledají slova v </a:t>
                      </a:r>
                      <a:r>
                        <a:rPr lang="cs-CZ" sz="1400" kern="1200" dirty="0" err="1" smtClean="0">
                          <a:solidFill>
                            <a:schemeClr val="dk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osmisměrce</a:t>
                      </a:r>
                      <a:r>
                        <a:rPr lang="cs-CZ" sz="1400" kern="1200" dirty="0" smtClean="0">
                          <a:solidFill>
                            <a:schemeClr val="dk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, řeší</a:t>
                      </a:r>
                      <a:r>
                        <a:rPr lang="cs-CZ" sz="1400" kern="1200" baseline="0" dirty="0" smtClean="0">
                          <a:solidFill>
                            <a:schemeClr val="dk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 hádanky a spojují slova příbuzná se slovy vyjmenovanými.</a:t>
                      </a:r>
                      <a:r>
                        <a:rPr lang="cs-CZ" sz="1400" kern="1200" dirty="0" smtClean="0">
                          <a:solidFill>
                            <a:schemeClr val="dk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 Procvičují paměť a hrají si s řadou vyjmenovaných slov. List s </a:t>
                      </a:r>
                      <a:r>
                        <a:rPr lang="cs-CZ" sz="1400" kern="1200" dirty="0" err="1" smtClean="0">
                          <a:solidFill>
                            <a:schemeClr val="dk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osmisměrkou</a:t>
                      </a:r>
                      <a:r>
                        <a:rPr lang="cs-CZ" sz="1400" kern="1200" dirty="0" smtClean="0">
                          <a:solidFill>
                            <a:schemeClr val="dk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 lze využít jako pracovní.</a:t>
                      </a:r>
                      <a:endParaRPr lang="cs-CZ" sz="1400" dirty="0" smtClean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893799740"/>
              </p:ext>
            </p:extLst>
          </p:nvPr>
        </p:nvGraphicFramePr>
        <p:xfrm>
          <a:off x="539552" y="1196752"/>
          <a:ext cx="8280920" cy="223224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8280920"/>
              </a:tblGrid>
              <a:tr h="936104"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Materiál slouží k  opakování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a procvičení vyjmenovaných slov po M a k vyhledávání slov 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příbuzných, kde 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doplňujeme </a:t>
                      </a:r>
                      <a:r>
                        <a:rPr lang="cs-CZ" sz="1400" baseline="0" dirty="0" err="1" smtClean="0">
                          <a:latin typeface="Times New Roman" pitchFamily="18" charset="0"/>
                          <a:cs typeface="Times New Roman" pitchFamily="18" charset="0"/>
                        </a:rPr>
                        <a:t>y,ý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.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60040"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OČEKÁVANÝ VÝSTUP:</a:t>
                      </a:r>
                      <a:endParaRPr lang="cs-CZ" sz="1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  <a:tr h="936104">
                <a:tc>
                  <a:txBody>
                    <a:bodyPr/>
                    <a:lstStyle/>
                    <a:p>
                      <a:r>
                        <a:rPr lang="cs-CZ" sz="1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Žák umí vybrat správné</a:t>
                      </a:r>
                      <a:r>
                        <a:rPr lang="cs-CZ" sz="14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r>
                        <a:rPr lang="cs-CZ" sz="14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slovo </a:t>
                      </a:r>
                      <a:r>
                        <a:rPr lang="cs-CZ" sz="14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příbuzné a uvědomuje si, že ve slovech příbuzných doplňujeme také </a:t>
                      </a:r>
                      <a:r>
                        <a:rPr lang="cs-CZ" sz="1400" b="0" baseline="0" dirty="0" err="1" smtClean="0">
                          <a:latin typeface="Times New Roman" pitchFamily="18" charset="0"/>
                          <a:cs typeface="Times New Roman" pitchFamily="18" charset="0"/>
                        </a:rPr>
                        <a:t>y,ý</a:t>
                      </a:r>
                      <a:r>
                        <a:rPr lang="cs-CZ" sz="14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. </a:t>
                      </a:r>
                      <a:endParaRPr lang="cs-CZ" sz="1400" b="0" baseline="0" dirty="0" smtClean="0"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r>
                        <a:rPr lang="cs-CZ" sz="14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Žák </a:t>
                      </a:r>
                      <a:r>
                        <a:rPr lang="cs-CZ" sz="14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zvládá a chápe významy podobných slov s vyjmenovanými slovy.</a:t>
                      </a:r>
                      <a:endParaRPr lang="cs-CZ" sz="1400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26654641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23528" y="4797152"/>
            <a:ext cx="8458200" cy="1222375"/>
          </a:xfrm>
        </p:spPr>
        <p:txBody>
          <a:bodyPr/>
          <a:lstStyle/>
          <a:p>
            <a:r>
              <a:rPr lang="cs-CZ" dirty="0" smtClean="0"/>
              <a:t>Český jazyk 3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Vyjmenovaná slova po </a:t>
            </a:r>
            <a:r>
              <a:rPr lang="cs-CZ" b="1" u="sng" dirty="0" smtClean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</a:t>
            </a:r>
            <a:endParaRPr lang="cs-CZ" dirty="0">
              <a:solidFill>
                <a:schemeClr val="accent6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663958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3494583"/>
            <a:ext cx="1254169" cy="90792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6" y="3494583"/>
            <a:ext cx="1349808" cy="90792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96964" y="3494583"/>
            <a:ext cx="1263580" cy="90792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1" name="Picture 7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0033" y="3494584"/>
            <a:ext cx="1224136" cy="9079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2" name="Picture 8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85092" y="3494583"/>
            <a:ext cx="1245692" cy="89243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3" name="Picture 9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76861" y="3510073"/>
            <a:ext cx="1068283" cy="89243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4" name="Picture 10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7779" y="4681235"/>
            <a:ext cx="1254169" cy="86409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5" name="Picture 11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6" y="4681235"/>
            <a:ext cx="1349808" cy="86409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6" name="Picture 12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96964" y="4681235"/>
            <a:ext cx="1263580" cy="86409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7" name="Picture 13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0033" y="4681234"/>
            <a:ext cx="1224136" cy="86409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8" name="Picture 14"/>
          <p:cNvPicPr>
            <a:picLocks noChangeAspect="1" noChangeArrowheads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85092" y="4681235"/>
            <a:ext cx="1245692" cy="86409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9" name="Picture 15"/>
          <p:cNvPicPr>
            <a:picLocks noChangeAspect="1" noChangeArrowheads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76861" y="4675972"/>
            <a:ext cx="1068283" cy="86409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40" name="Picture 16"/>
          <p:cNvPicPr>
            <a:picLocks noChangeAspect="1" noChangeArrowheads="1"/>
          </p:cNvPicPr>
          <p:nvPr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0502" y="5805264"/>
            <a:ext cx="1254169" cy="93610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1930954" y="6141269"/>
            <a:ext cx="1466010" cy="369332"/>
          </a:xfrm>
          <a:prstGeom prst="rect">
            <a:avLst/>
          </a:prstGeom>
          <a:solidFill>
            <a:schemeClr val="tx1"/>
          </a:solidFill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  Litomyšl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3" name="Svislý svitek 2"/>
          <p:cNvSpPr/>
          <p:nvPr/>
        </p:nvSpPr>
        <p:spPr>
          <a:xfrm>
            <a:off x="4319464" y="188640"/>
            <a:ext cx="4824536" cy="3024336"/>
          </a:xfrm>
          <a:prstGeom prst="verticalScroll">
            <a:avLst/>
          </a:prstGeom>
          <a:solidFill>
            <a:schemeClr val="accent2">
              <a:lumMod val="40000"/>
              <a:lumOff val="60000"/>
            </a:schemeClr>
          </a:solidFill>
          <a:effectLst>
            <a:innerShdw blurRad="114300">
              <a:prstClr val="black"/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bg1"/>
                </a:solidFill>
              </a:rPr>
              <a:t>! PAMATUJ !</a:t>
            </a:r>
          </a:p>
          <a:p>
            <a:pPr algn="ctr"/>
            <a:endParaRPr lang="cs-CZ" dirty="0" smtClean="0">
              <a:solidFill>
                <a:schemeClr val="bg1"/>
              </a:solidFill>
            </a:endParaRPr>
          </a:p>
          <a:p>
            <a:pPr algn="ctr"/>
            <a:r>
              <a:rPr lang="cs-CZ" sz="1600" dirty="0" smtClean="0">
                <a:solidFill>
                  <a:schemeClr val="bg1"/>
                </a:solidFill>
              </a:rPr>
              <a:t>My jsme žáci třetí třídy. Půjč mi pero.</a:t>
            </a:r>
          </a:p>
          <a:p>
            <a:pPr algn="ctr"/>
            <a:r>
              <a:rPr lang="cs-CZ" b="1" dirty="0" smtClean="0">
                <a:solidFill>
                  <a:schemeClr val="bg1"/>
                </a:solidFill>
              </a:rPr>
              <a:t>my</a:t>
            </a:r>
            <a:r>
              <a:rPr lang="cs-CZ" dirty="0" smtClean="0">
                <a:solidFill>
                  <a:schemeClr val="bg1"/>
                </a:solidFill>
              </a:rPr>
              <a:t> (všichni)    </a:t>
            </a:r>
            <a:r>
              <a:rPr lang="cs-CZ" b="1" dirty="0" smtClean="0">
                <a:solidFill>
                  <a:schemeClr val="bg1"/>
                </a:solidFill>
              </a:rPr>
              <a:t>mi</a:t>
            </a:r>
            <a:r>
              <a:rPr lang="cs-CZ" dirty="0" smtClean="0">
                <a:solidFill>
                  <a:schemeClr val="bg1"/>
                </a:solidFill>
              </a:rPr>
              <a:t> (mně)</a:t>
            </a:r>
          </a:p>
          <a:p>
            <a:pPr algn="ctr"/>
            <a:endParaRPr lang="cs-CZ" dirty="0" smtClean="0">
              <a:solidFill>
                <a:schemeClr val="bg1"/>
              </a:solidFill>
            </a:endParaRPr>
          </a:p>
          <a:p>
            <a:pPr algn="ctr"/>
            <a:r>
              <a:rPr lang="cs-CZ" sz="1600" dirty="0" smtClean="0">
                <a:solidFill>
                  <a:schemeClr val="bg1"/>
                </a:solidFill>
              </a:rPr>
              <a:t>Ruce si musíme mýt. Chci mít radost.</a:t>
            </a:r>
          </a:p>
          <a:p>
            <a:pPr algn="ctr"/>
            <a:r>
              <a:rPr lang="cs-CZ" b="1" dirty="0" smtClean="0">
                <a:solidFill>
                  <a:schemeClr val="bg1"/>
                </a:solidFill>
              </a:rPr>
              <a:t>mýt</a:t>
            </a:r>
            <a:r>
              <a:rPr lang="cs-CZ" dirty="0" smtClean="0">
                <a:solidFill>
                  <a:schemeClr val="bg1"/>
                </a:solidFill>
              </a:rPr>
              <a:t> (umývat)    </a:t>
            </a:r>
            <a:r>
              <a:rPr lang="cs-CZ" b="1" dirty="0" smtClean="0">
                <a:solidFill>
                  <a:schemeClr val="bg1"/>
                </a:solidFill>
              </a:rPr>
              <a:t>mít</a:t>
            </a:r>
            <a:r>
              <a:rPr lang="cs-CZ" dirty="0" smtClean="0">
                <a:solidFill>
                  <a:schemeClr val="bg1"/>
                </a:solidFill>
              </a:rPr>
              <a:t> (vlastnit)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6" name="Svislý svitek 5"/>
          <p:cNvSpPr/>
          <p:nvPr/>
        </p:nvSpPr>
        <p:spPr>
          <a:xfrm>
            <a:off x="0" y="188640"/>
            <a:ext cx="4660544" cy="3024336"/>
          </a:xfrm>
          <a:prstGeom prst="verticalScroll">
            <a:avLst/>
          </a:prstGeom>
          <a:solidFill>
            <a:schemeClr val="accent2">
              <a:lumMod val="40000"/>
              <a:lumOff val="60000"/>
            </a:schemeClr>
          </a:solidFill>
          <a:effectLst>
            <a:innerShdw blurRad="114300">
              <a:prstClr val="black"/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 smtClean="0">
              <a:solidFill>
                <a:schemeClr val="bg1"/>
              </a:solidFill>
            </a:endParaRPr>
          </a:p>
          <a:p>
            <a:pPr algn="ctr"/>
            <a:r>
              <a:rPr lang="cs-CZ" sz="20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Vyjmenovaná slova po </a:t>
            </a:r>
            <a:r>
              <a:rPr lang="cs-CZ" sz="2000" b="1" u="sng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</a:t>
            </a:r>
          </a:p>
          <a:p>
            <a:pPr algn="ctr"/>
            <a:r>
              <a:rPr lang="cs-CZ" sz="20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</a:p>
          <a:p>
            <a:pPr algn="ctr"/>
            <a:r>
              <a:rPr lang="cs-CZ" dirty="0" smtClean="0">
                <a:solidFill>
                  <a:schemeClr val="bg1"/>
                </a:solidFill>
              </a:rPr>
              <a:t> my, mýt, myslit, mýlit se,</a:t>
            </a:r>
          </a:p>
          <a:p>
            <a:pPr algn="ctr"/>
            <a:r>
              <a:rPr lang="cs-CZ" dirty="0" smtClean="0">
                <a:solidFill>
                  <a:schemeClr val="bg1"/>
                </a:solidFill>
              </a:rPr>
              <a:t>hmyz, myš, hlemýžď,</a:t>
            </a:r>
          </a:p>
          <a:p>
            <a:pPr algn="ctr"/>
            <a:r>
              <a:rPr lang="cs-CZ" dirty="0" smtClean="0">
                <a:solidFill>
                  <a:schemeClr val="bg1"/>
                </a:solidFill>
              </a:rPr>
              <a:t>mýtit, zamykat, smýkat,</a:t>
            </a:r>
          </a:p>
          <a:p>
            <a:pPr algn="ctr"/>
            <a:r>
              <a:rPr lang="cs-CZ" dirty="0" smtClean="0">
                <a:solidFill>
                  <a:schemeClr val="bg1"/>
                </a:solidFill>
              </a:rPr>
              <a:t>dmýchat, chmýří,</a:t>
            </a:r>
          </a:p>
          <a:p>
            <a:pPr algn="ctr"/>
            <a:r>
              <a:rPr lang="cs-CZ" dirty="0" smtClean="0">
                <a:solidFill>
                  <a:schemeClr val="bg1"/>
                </a:solidFill>
              </a:rPr>
              <a:t>nachomýtnout se, Litomyšl  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779912" y="6372036"/>
            <a:ext cx="523976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Čekej a s obrázky říkej vyjmenovaná slova.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150643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afterEffect">
                                  <p:stCondLst>
                                    <p:cond delay="12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25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500"/>
                            </p:stCondLst>
                            <p:childTnLst>
                              <p:par>
                                <p:cTn id="9" presetID="14" presetClass="entr" presetSubtype="10" fill="hold" nodeType="afterEffect">
                                  <p:stCondLst>
                                    <p:cond delay="125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1" dur="25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3000"/>
                            </p:stCondLst>
                            <p:childTnLst>
                              <p:par>
                                <p:cTn id="13" presetID="14" presetClass="entr" presetSubtype="10" fill="hold" nodeType="afterEffect">
                                  <p:stCondLst>
                                    <p:cond delay="125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5" dur="25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4500"/>
                            </p:stCondLst>
                            <p:childTnLst>
                              <p:par>
                                <p:cTn id="17" presetID="14" presetClass="entr" presetSubtype="10" fill="hold" nodeType="afterEffect">
                                  <p:stCondLst>
                                    <p:cond delay="125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9" dur="250"/>
                                        <p:tgtEl>
                                          <p:spTgt spid="10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6000"/>
                            </p:stCondLst>
                            <p:childTnLst>
                              <p:par>
                                <p:cTn id="21" presetID="14" presetClass="entr" presetSubtype="10" fill="hold" nodeType="afterEffect">
                                  <p:stCondLst>
                                    <p:cond delay="125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3" dur="250"/>
                                        <p:tgtEl>
                                          <p:spTgt spid="10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7500"/>
                            </p:stCondLst>
                            <p:childTnLst>
                              <p:par>
                                <p:cTn id="25" presetID="14" presetClass="entr" presetSubtype="10" fill="hold" nodeType="afterEffect">
                                  <p:stCondLst>
                                    <p:cond delay="125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7" dur="250"/>
                                        <p:tgtEl>
                                          <p:spTgt spid="10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9000"/>
                            </p:stCondLst>
                            <p:childTnLst>
                              <p:par>
                                <p:cTn id="29" presetID="14" presetClass="entr" presetSubtype="10" fill="hold" nodeType="afterEffect">
                                  <p:stCondLst>
                                    <p:cond delay="125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1" dur="250"/>
                                        <p:tgtEl>
                                          <p:spTgt spid="10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10500"/>
                            </p:stCondLst>
                            <p:childTnLst>
                              <p:par>
                                <p:cTn id="33" presetID="14" presetClass="entr" presetSubtype="10" fill="hold" nodeType="afterEffect">
                                  <p:stCondLst>
                                    <p:cond delay="125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5" dur="250"/>
                                        <p:tgtEl>
                                          <p:spTgt spid="10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12000"/>
                            </p:stCondLst>
                            <p:childTnLst>
                              <p:par>
                                <p:cTn id="37" presetID="14" presetClass="entr" presetSubtype="10" fill="hold" nodeType="afterEffect">
                                  <p:stCondLst>
                                    <p:cond delay="125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9" dur="250"/>
                                        <p:tgtEl>
                                          <p:spTgt spid="10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13500"/>
                            </p:stCondLst>
                            <p:childTnLst>
                              <p:par>
                                <p:cTn id="41" presetID="14" presetClass="entr" presetSubtype="10" fill="hold" nodeType="afterEffect">
                                  <p:stCondLst>
                                    <p:cond delay="125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3" dur="250"/>
                                        <p:tgtEl>
                                          <p:spTgt spid="10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15000"/>
                            </p:stCondLst>
                            <p:childTnLst>
                              <p:par>
                                <p:cTn id="45" presetID="14" presetClass="entr" presetSubtype="10" fill="hold" nodeType="afterEffect">
                                  <p:stCondLst>
                                    <p:cond delay="125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7" dur="250"/>
                                        <p:tgtEl>
                                          <p:spTgt spid="10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8" fill="hold">
                            <p:stCondLst>
                              <p:cond delay="16500"/>
                            </p:stCondLst>
                            <p:childTnLst>
                              <p:par>
                                <p:cTn id="49" presetID="14" presetClass="entr" presetSubtype="10" fill="hold" nodeType="afterEffect">
                                  <p:stCondLst>
                                    <p:cond delay="125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51" dur="250"/>
                                        <p:tgtEl>
                                          <p:spTgt spid="10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18000"/>
                            </p:stCondLst>
                            <p:childTnLst>
                              <p:par>
                                <p:cTn id="53" presetID="14" presetClass="entr" presetSubtype="10" fill="hold" nodeType="afterEffect">
                                  <p:stCondLst>
                                    <p:cond delay="125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55" dur="250"/>
                                        <p:tgtEl>
                                          <p:spTgt spid="10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6" fill="hold">
                            <p:stCondLst>
                              <p:cond delay="19500"/>
                            </p:stCondLst>
                            <p:childTnLst>
                              <p:par>
                                <p:cTn id="57" presetID="14" presetClass="entr" presetSubtype="10" fill="hold" grpId="0" nodeType="afterEffect">
                                  <p:stCondLst>
                                    <p:cond delay="125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59" dur="25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257660" y="188640"/>
            <a:ext cx="3490939" cy="4339650"/>
          </a:xfrm>
          <a:prstGeom prst="rect">
            <a:avLst/>
          </a:prstGeom>
          <a:solidFill>
            <a:schemeClr val="tx1"/>
          </a:solidFill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V tabulce najdi</a:t>
            </a:r>
          </a:p>
          <a:p>
            <a:r>
              <a:rPr lang="cs-CZ" dirty="0" smtClean="0">
                <a:solidFill>
                  <a:schemeClr val="bg1"/>
                </a:solidFill>
              </a:rPr>
              <a:t> vyjmenovaná slova po </a:t>
            </a:r>
            <a:r>
              <a:rPr lang="cs-CZ" b="1" u="sng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m.</a:t>
            </a:r>
            <a:endParaRPr lang="cs-CZ" dirty="0" smtClean="0">
              <a:solidFill>
                <a:schemeClr val="bg1"/>
              </a:solidFill>
            </a:endParaRPr>
          </a:p>
          <a:p>
            <a:r>
              <a:rPr lang="cs-CZ" sz="2400" dirty="0" smtClean="0">
                <a:solidFill>
                  <a:schemeClr val="bg1"/>
                </a:solidFill>
              </a:rPr>
              <a:t>_________________</a:t>
            </a:r>
          </a:p>
          <a:p>
            <a:endParaRPr lang="cs-CZ" sz="2400" dirty="0" smtClean="0">
              <a:solidFill>
                <a:schemeClr val="bg1"/>
              </a:solidFill>
            </a:endParaRPr>
          </a:p>
          <a:p>
            <a:r>
              <a:rPr lang="cs-CZ" sz="2400" dirty="0" smtClean="0">
                <a:solidFill>
                  <a:schemeClr val="bg1"/>
                </a:solidFill>
              </a:rPr>
              <a:t>_________________</a:t>
            </a:r>
          </a:p>
          <a:p>
            <a:endParaRPr lang="cs-CZ" sz="2400" dirty="0" smtClean="0">
              <a:solidFill>
                <a:schemeClr val="bg1"/>
              </a:solidFill>
            </a:endParaRPr>
          </a:p>
          <a:p>
            <a:r>
              <a:rPr lang="cs-CZ" sz="2400" dirty="0" smtClean="0">
                <a:solidFill>
                  <a:schemeClr val="bg1"/>
                </a:solidFill>
              </a:rPr>
              <a:t>_________________</a:t>
            </a:r>
          </a:p>
          <a:p>
            <a:endParaRPr lang="cs-CZ" sz="2400" dirty="0" smtClean="0">
              <a:solidFill>
                <a:schemeClr val="bg1"/>
              </a:solidFill>
            </a:endParaRPr>
          </a:p>
          <a:p>
            <a:r>
              <a:rPr lang="cs-CZ" sz="2400" dirty="0" smtClean="0">
                <a:solidFill>
                  <a:schemeClr val="bg1"/>
                </a:solidFill>
              </a:rPr>
              <a:t>_________________</a:t>
            </a:r>
          </a:p>
          <a:p>
            <a:endParaRPr lang="cs-CZ" sz="2400" dirty="0" smtClean="0">
              <a:solidFill>
                <a:schemeClr val="bg1"/>
              </a:solidFill>
            </a:endParaRPr>
          </a:p>
          <a:p>
            <a:r>
              <a:rPr lang="cs-CZ" sz="2400" dirty="0" smtClean="0">
                <a:solidFill>
                  <a:schemeClr val="bg1"/>
                </a:solidFill>
              </a:rPr>
              <a:t>_________________</a:t>
            </a:r>
          </a:p>
          <a:p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07504" y="4598999"/>
            <a:ext cx="5152116" cy="369332"/>
          </a:xfrm>
          <a:prstGeom prst="rect">
            <a:avLst/>
          </a:prstGeom>
          <a:solidFill>
            <a:schemeClr val="accent6">
              <a:lumMod val="5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dirty="0" smtClean="0"/>
              <a:t>Hádanky . Které vyjmenované slovo jsem?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107504" y="5006335"/>
            <a:ext cx="9002144" cy="1200329"/>
          </a:xfrm>
          <a:prstGeom prst="rect">
            <a:avLst/>
          </a:prstGeom>
          <a:solidFill>
            <a:srgbClr val="002060"/>
          </a:solidFill>
        </p:spPr>
        <p:txBody>
          <a:bodyPr wrap="none" rtlCol="0">
            <a:spAutoFit/>
          </a:bodyPr>
          <a:lstStyle/>
          <a:p>
            <a:r>
              <a:rPr lang="cs-CZ" dirty="0" smtClean="0"/>
              <a:t> malé zvířátko s šedivým kožíškem, rozfoukávat oheň, nese si domeček,</a:t>
            </a:r>
          </a:p>
          <a:p>
            <a:r>
              <a:rPr lang="cs-CZ" dirty="0"/>
              <a:t> </a:t>
            </a:r>
            <a:r>
              <a:rPr lang="cs-CZ" dirty="0" smtClean="0"/>
              <a:t>udělat chyby, já a mí spolužáci, odstranit špínu z rukou, poletující padáčky,</a:t>
            </a:r>
          </a:p>
          <a:p>
            <a:r>
              <a:rPr lang="cs-CZ" dirty="0"/>
              <a:t> </a:t>
            </a:r>
            <a:r>
              <a:rPr lang="cs-CZ" dirty="0" smtClean="0"/>
              <a:t>být u nehody, hledat výsledek u příkladu, kácet stromy, město, bodám a </a:t>
            </a:r>
          </a:p>
          <a:p>
            <a:r>
              <a:rPr lang="cs-CZ" dirty="0"/>
              <a:t> </a:t>
            </a:r>
            <a:r>
              <a:rPr lang="cs-CZ" dirty="0" smtClean="0"/>
              <a:t>bzučím, chránit byt klíčem, pohyb hadrem při vytírání podlahy</a:t>
            </a:r>
            <a:endParaRPr lang="cs-CZ" dirty="0"/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999490632"/>
              </p:ext>
            </p:extLst>
          </p:nvPr>
        </p:nvGraphicFramePr>
        <p:xfrm>
          <a:off x="359531" y="163502"/>
          <a:ext cx="4648061" cy="4327103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22551"/>
                <a:gridCol w="422551"/>
                <a:gridCol w="422551"/>
                <a:gridCol w="422551"/>
                <a:gridCol w="422551"/>
                <a:gridCol w="422551"/>
                <a:gridCol w="422551"/>
                <a:gridCol w="422551"/>
                <a:gridCol w="422551"/>
                <a:gridCol w="422551"/>
                <a:gridCol w="422551"/>
              </a:tblGrid>
              <a:tr h="393373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A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6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K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6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O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6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S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6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M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6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P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6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U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6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I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6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K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6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N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6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200" b="1" dirty="0" smtClean="0">
                          <a:solidFill>
                            <a:schemeClr val="tx1"/>
                          </a:solidFill>
                        </a:rPr>
                        <a:t>CH</a:t>
                      </a:r>
                      <a:endParaRPr lang="cs-CZ" sz="12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6">
                        <a:lumMod val="50000"/>
                      </a:schemeClr>
                    </a:solidFill>
                  </a:tcPr>
                </a:tc>
              </a:tr>
              <a:tr h="393373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H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6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L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6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E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6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M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6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Ý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6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Ž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6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Ď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6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U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6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S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6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B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6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M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6">
                        <a:lumMod val="50000"/>
                      </a:schemeClr>
                    </a:solidFill>
                  </a:tcPr>
                </a:tc>
              </a:tr>
              <a:tr h="393373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M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6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I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6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J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6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Ý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6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T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6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H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6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M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6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Y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6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Z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6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L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6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Ý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6">
                        <a:lumMod val="50000"/>
                      </a:schemeClr>
                    </a:solidFill>
                  </a:tcPr>
                </a:tc>
              </a:tr>
              <a:tr h="393373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Y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6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C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6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R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6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K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6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I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6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J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6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E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6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D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6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O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6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E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6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Ř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6">
                        <a:lumMod val="50000"/>
                      </a:schemeClr>
                    </a:solidFill>
                  </a:tcPr>
                </a:tc>
              </a:tr>
              <a:tr h="393373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H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6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M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6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V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6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A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6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T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6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U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6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S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6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M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6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Y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6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Š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6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Í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6">
                        <a:lumMod val="50000"/>
                      </a:schemeClr>
                    </a:solidFill>
                  </a:tcPr>
                </a:tc>
              </a:tr>
              <a:tr h="393373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E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6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M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6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Ý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6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T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6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O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6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V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6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T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6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Ý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6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X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6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K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6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P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6">
                        <a:lumMod val="50000"/>
                      </a:schemeClr>
                    </a:solidFill>
                  </a:tcPr>
                </a:tc>
              </a:tr>
              <a:tr h="393373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M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6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Y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6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S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6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L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6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I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6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T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6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I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6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200" b="1" dirty="0" smtClean="0">
                          <a:solidFill>
                            <a:schemeClr val="tx1"/>
                          </a:solidFill>
                        </a:rPr>
                        <a:t>CH</a:t>
                      </a:r>
                      <a:endParaRPr lang="cs-CZ" sz="12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6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M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6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E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6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Y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6">
                        <a:lumMod val="50000"/>
                      </a:schemeClr>
                    </a:solidFill>
                  </a:tcPr>
                </a:tc>
              </a:tr>
              <a:tr h="393373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O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6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J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6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C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6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O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6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R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6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N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6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L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6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A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6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T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6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M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6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T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6">
                        <a:lumMod val="50000"/>
                      </a:schemeClr>
                    </a:solidFill>
                  </a:tcPr>
                </a:tc>
              </a:tr>
              <a:tr h="393373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S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6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M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6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Ý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6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K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6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A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6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T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6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Ý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6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T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6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E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6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Z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6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V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6">
                        <a:lumMod val="50000"/>
                      </a:schemeClr>
                    </a:solidFill>
                  </a:tcPr>
                </a:tc>
              </a:tr>
              <a:tr h="393373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A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6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C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6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A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6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V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6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Z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6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A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6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M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6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Y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6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K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6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A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6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T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6">
                        <a:lumMod val="50000"/>
                      </a:schemeClr>
                    </a:solidFill>
                  </a:tcPr>
                </a:tc>
              </a:tr>
              <a:tr h="393373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N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6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A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6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200" b="1" dirty="0" smtClean="0">
                          <a:solidFill>
                            <a:schemeClr val="tx1"/>
                          </a:solidFill>
                        </a:rPr>
                        <a:t>CH</a:t>
                      </a:r>
                      <a:endParaRPr lang="cs-CZ" sz="12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6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O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6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M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6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Ý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6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T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6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N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6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O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6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U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6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T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6">
                        <a:lumMod val="50000"/>
                      </a:schemeClr>
                    </a:solidFill>
                  </a:tcPr>
                </a:tc>
              </a:tr>
            </a:tbl>
          </a:graphicData>
        </a:graphic>
      </p:graphicFrame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892965360"/>
              </p:ext>
            </p:extLst>
          </p:nvPr>
        </p:nvGraphicFramePr>
        <p:xfrm>
          <a:off x="359531" y="165508"/>
          <a:ext cx="4648061" cy="4327103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22551"/>
                <a:gridCol w="422551"/>
                <a:gridCol w="422551"/>
                <a:gridCol w="422551"/>
                <a:gridCol w="422551"/>
                <a:gridCol w="422551"/>
                <a:gridCol w="422551"/>
                <a:gridCol w="422551"/>
                <a:gridCol w="422551"/>
                <a:gridCol w="422551"/>
                <a:gridCol w="422551"/>
              </a:tblGrid>
              <a:tr h="393373"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6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6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6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S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6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M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6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6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6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6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6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6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200" b="1" dirty="0" smtClean="0">
                          <a:solidFill>
                            <a:schemeClr val="tx1"/>
                          </a:solidFill>
                        </a:rPr>
                        <a:t>CH</a:t>
                      </a:r>
                      <a:endParaRPr lang="cs-CZ" sz="12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6">
                        <a:lumMod val="50000"/>
                      </a:schemeClr>
                    </a:solidFill>
                  </a:tcPr>
                </a:tc>
              </a:tr>
              <a:tr h="393373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H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6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L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6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E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6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M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6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Ý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6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Ž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6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Ď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6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6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6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6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M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6">
                        <a:lumMod val="50000"/>
                      </a:schemeClr>
                    </a:solidFill>
                  </a:tcPr>
                </a:tc>
              </a:tr>
              <a:tr h="393373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M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6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6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6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Ý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6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T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6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H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6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M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6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Y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6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Z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6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6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Ý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6">
                        <a:lumMod val="50000"/>
                      </a:schemeClr>
                    </a:solidFill>
                  </a:tcPr>
                </a:tc>
              </a:tr>
              <a:tr h="393373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Y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6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6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6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K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6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I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6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6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E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6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D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6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6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6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Ř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6">
                        <a:lumMod val="50000"/>
                      </a:schemeClr>
                    </a:solidFill>
                  </a:tcPr>
                </a:tc>
              </a:tr>
              <a:tr h="393373"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6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6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6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A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6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T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6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6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S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6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M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6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Y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6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Š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6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Í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6">
                        <a:lumMod val="50000"/>
                      </a:schemeClr>
                    </a:solidFill>
                  </a:tcPr>
                </a:tc>
              </a:tr>
              <a:tr h="393373"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6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M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6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Ý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6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T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6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6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6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T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6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Ý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6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6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6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6">
                        <a:lumMod val="50000"/>
                      </a:schemeClr>
                    </a:solidFill>
                  </a:tcPr>
                </a:tc>
              </a:tr>
              <a:tr h="393373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M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6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Y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6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S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6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L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6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I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6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T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6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I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6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200" b="1" dirty="0" smtClean="0">
                          <a:solidFill>
                            <a:schemeClr val="tx1"/>
                          </a:solidFill>
                        </a:rPr>
                        <a:t>CH</a:t>
                      </a:r>
                      <a:endParaRPr lang="cs-CZ" sz="12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6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6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6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6">
                        <a:lumMod val="50000"/>
                      </a:schemeClr>
                    </a:solidFill>
                  </a:tcPr>
                </a:tc>
              </a:tr>
              <a:tr h="393373"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6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6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6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6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6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6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L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6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A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6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6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6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6">
                        <a:lumMod val="50000"/>
                      </a:schemeClr>
                    </a:solidFill>
                  </a:tcPr>
                </a:tc>
              </a:tr>
              <a:tr h="393373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S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6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M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6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Ý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6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K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6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A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6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T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6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Ý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6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T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6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6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6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6">
                        <a:lumMod val="50000"/>
                      </a:schemeClr>
                    </a:solidFill>
                  </a:tcPr>
                </a:tc>
              </a:tr>
              <a:tr h="393373"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6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6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6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6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Z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6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A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6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M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6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Y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6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K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6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A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6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T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6">
                        <a:lumMod val="50000"/>
                      </a:schemeClr>
                    </a:solidFill>
                  </a:tcPr>
                </a:tc>
              </a:tr>
              <a:tr h="393373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N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6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A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6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200" b="1" dirty="0" smtClean="0">
                          <a:solidFill>
                            <a:schemeClr val="tx1"/>
                          </a:solidFill>
                        </a:rPr>
                        <a:t>CH</a:t>
                      </a:r>
                      <a:endParaRPr lang="cs-CZ" sz="12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6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O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6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M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6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Ý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6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T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6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N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6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O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6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U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6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T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6">
                        <a:lumMod val="50000"/>
                      </a:schemeClr>
                    </a:solidFill>
                  </a:tcPr>
                </a:tc>
              </a:tr>
            </a:tbl>
          </a:graphicData>
        </a:graphic>
      </p:graphicFrame>
      <p:sp>
        <p:nvSpPr>
          <p:cNvPr id="6" name="TextovéPole 5"/>
          <p:cNvSpPr txBox="1"/>
          <p:nvPr/>
        </p:nvSpPr>
        <p:spPr>
          <a:xfrm>
            <a:off x="158191" y="6206664"/>
            <a:ext cx="890077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 MYŠ, DMÝCHAT, HLEMÝŽĎ, MÝLIT SE, MY, MÝT, CHMÝŘÍ, NACHOMÝTNOUT</a:t>
            </a:r>
          </a:p>
          <a:p>
            <a:r>
              <a:rPr lang="cs-CZ" dirty="0"/>
              <a:t> </a:t>
            </a:r>
            <a:r>
              <a:rPr lang="cs-CZ" dirty="0" smtClean="0"/>
              <a:t>SE, MYSLIT, MÝTIT, LITOMYŠL, HMYZ, ZAMYKAT, SMÝKAT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5432602" y="3274098"/>
            <a:ext cx="314105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Jedno slovo chybí. Které?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5421723" y="4099319"/>
            <a:ext cx="1350819" cy="369332"/>
          </a:xfrm>
          <a:prstGeom prst="rect">
            <a:avLst/>
          </a:prstGeom>
          <a:solidFill>
            <a:srgbClr val="002060"/>
          </a:solidFill>
        </p:spPr>
        <p:txBody>
          <a:bodyPr wrap="none" rtlCol="0">
            <a:spAutoFit/>
          </a:bodyPr>
          <a:lstStyle/>
          <a:p>
            <a:r>
              <a:rPr lang="cs-CZ" dirty="0" smtClean="0"/>
              <a:t>LITOMYŠL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59620" y="4072027"/>
            <a:ext cx="3530600" cy="493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8191" y="4598999"/>
            <a:ext cx="3749675" cy="4333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21723" y="6364288"/>
            <a:ext cx="3530600" cy="4937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0518431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000"/>
                            </p:stCondLst>
                            <p:childTnLst>
                              <p:par>
                                <p:cTn id="11" presetID="6" presetClass="entr" presetSubtype="16" fill="hold" grpId="0" nodeType="afterEffect">
                                  <p:stCondLst>
                                    <p:cond delay="50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3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8" presetID="22" presetClass="entr" presetSubtype="4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0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22" presetClass="entr" presetSubtype="4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8" presetID="22" presetClass="entr" presetSubtype="4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0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6" grpId="0"/>
      <p:bldP spid="9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9167" y="61303"/>
            <a:ext cx="4339521" cy="369332"/>
          </a:xfrm>
          <a:prstGeom prst="rect">
            <a:avLst/>
          </a:prstGeom>
          <a:solidFill>
            <a:schemeClr val="accent6">
              <a:lumMod val="75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dirty="0" smtClean="0"/>
              <a:t>Doplň chybějící vyjmenovaná slova.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259167" y="548680"/>
            <a:ext cx="8448531" cy="923330"/>
          </a:xfrm>
          <a:prstGeom prst="rect">
            <a:avLst/>
          </a:prstGeom>
          <a:solidFill>
            <a:srgbClr val="002060"/>
          </a:solidFill>
        </p:spPr>
        <p:txBody>
          <a:bodyPr wrap="none" rtlCol="0">
            <a:spAutoFit/>
          </a:bodyPr>
          <a:lstStyle/>
          <a:p>
            <a:r>
              <a:rPr lang="cs-CZ" dirty="0" smtClean="0"/>
              <a:t>My, mýt, ___________, mýlit se, hmyz, __________ , ___________ ,</a:t>
            </a:r>
          </a:p>
          <a:p>
            <a:r>
              <a:rPr lang="cs-CZ" dirty="0" smtClean="0"/>
              <a:t>mýtit, zamykat, ____________, dmýchat, chmýří, ______________ ,</a:t>
            </a:r>
          </a:p>
          <a:p>
            <a:r>
              <a:rPr lang="cs-CZ" dirty="0" smtClean="0"/>
              <a:t>Litomyšl </a:t>
            </a:r>
            <a:endParaRPr lang="cs-CZ" dirty="0"/>
          </a:p>
        </p:txBody>
      </p:sp>
      <p:sp>
        <p:nvSpPr>
          <p:cNvPr id="4" name="Zaoblený obdélník 3"/>
          <p:cNvSpPr/>
          <p:nvPr/>
        </p:nvSpPr>
        <p:spPr>
          <a:xfrm>
            <a:off x="2029556" y="1774530"/>
            <a:ext cx="5138264" cy="475252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5" name="Krychle 4"/>
          <p:cNvSpPr/>
          <p:nvPr/>
        </p:nvSpPr>
        <p:spPr>
          <a:xfrm>
            <a:off x="153416" y="2439180"/>
            <a:ext cx="1720208" cy="608076"/>
          </a:xfrm>
          <a:prstGeom prst="cube">
            <a:avLst/>
          </a:prstGeom>
          <a:solidFill>
            <a:schemeClr val="accent6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 mýt</a:t>
            </a:r>
            <a:endParaRPr lang="cs-CZ" dirty="0"/>
          </a:p>
        </p:txBody>
      </p:sp>
      <p:sp>
        <p:nvSpPr>
          <p:cNvPr id="6" name="Krychle 5"/>
          <p:cNvSpPr/>
          <p:nvPr/>
        </p:nvSpPr>
        <p:spPr>
          <a:xfrm>
            <a:off x="153416" y="1774530"/>
            <a:ext cx="1720208" cy="608076"/>
          </a:xfrm>
          <a:prstGeom prst="cube">
            <a:avLst/>
          </a:prstGeom>
          <a:solidFill>
            <a:schemeClr val="accent6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 my</a:t>
            </a:r>
            <a:endParaRPr lang="cs-CZ" dirty="0"/>
          </a:p>
        </p:txBody>
      </p:sp>
      <p:sp>
        <p:nvSpPr>
          <p:cNvPr id="7" name="Krychle 6"/>
          <p:cNvSpPr/>
          <p:nvPr/>
        </p:nvSpPr>
        <p:spPr>
          <a:xfrm>
            <a:off x="153416" y="3140446"/>
            <a:ext cx="1720208" cy="608076"/>
          </a:xfrm>
          <a:prstGeom prst="cube">
            <a:avLst/>
          </a:prstGeom>
          <a:solidFill>
            <a:schemeClr val="accent6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 myslit</a:t>
            </a:r>
            <a:endParaRPr lang="cs-CZ" dirty="0"/>
          </a:p>
        </p:txBody>
      </p:sp>
      <p:sp>
        <p:nvSpPr>
          <p:cNvPr id="8" name="Krychle 7"/>
          <p:cNvSpPr/>
          <p:nvPr/>
        </p:nvSpPr>
        <p:spPr>
          <a:xfrm>
            <a:off x="153416" y="3861048"/>
            <a:ext cx="1720208" cy="608076"/>
          </a:xfrm>
          <a:prstGeom prst="cube">
            <a:avLst/>
          </a:prstGeom>
          <a:solidFill>
            <a:schemeClr val="accent6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 mýlit se</a:t>
            </a:r>
            <a:endParaRPr lang="cs-CZ" dirty="0"/>
          </a:p>
        </p:txBody>
      </p:sp>
      <p:sp>
        <p:nvSpPr>
          <p:cNvPr id="9" name="Krychle 8"/>
          <p:cNvSpPr/>
          <p:nvPr/>
        </p:nvSpPr>
        <p:spPr>
          <a:xfrm>
            <a:off x="153416" y="4582377"/>
            <a:ext cx="1720208" cy="608076"/>
          </a:xfrm>
          <a:prstGeom prst="cube">
            <a:avLst/>
          </a:prstGeom>
          <a:solidFill>
            <a:schemeClr val="accent6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 hmyz</a:t>
            </a:r>
            <a:endParaRPr lang="cs-CZ" dirty="0"/>
          </a:p>
        </p:txBody>
      </p:sp>
      <p:sp>
        <p:nvSpPr>
          <p:cNvPr id="10" name="Krychle 9"/>
          <p:cNvSpPr/>
          <p:nvPr/>
        </p:nvSpPr>
        <p:spPr>
          <a:xfrm>
            <a:off x="153416" y="5315272"/>
            <a:ext cx="1720208" cy="608076"/>
          </a:xfrm>
          <a:prstGeom prst="cube">
            <a:avLst/>
          </a:prstGeom>
          <a:solidFill>
            <a:schemeClr val="accent6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 myš</a:t>
            </a:r>
            <a:endParaRPr lang="cs-CZ" dirty="0"/>
          </a:p>
        </p:txBody>
      </p:sp>
      <p:sp>
        <p:nvSpPr>
          <p:cNvPr id="11" name="Krychle 10"/>
          <p:cNvSpPr/>
          <p:nvPr/>
        </p:nvSpPr>
        <p:spPr>
          <a:xfrm>
            <a:off x="153416" y="6061284"/>
            <a:ext cx="1720208" cy="608076"/>
          </a:xfrm>
          <a:prstGeom prst="cube">
            <a:avLst/>
          </a:prstGeom>
          <a:solidFill>
            <a:schemeClr val="accent6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 hlemýžď</a:t>
            </a:r>
            <a:endParaRPr lang="cs-CZ" dirty="0"/>
          </a:p>
        </p:txBody>
      </p:sp>
      <p:sp>
        <p:nvSpPr>
          <p:cNvPr id="12" name="Krychle 11"/>
          <p:cNvSpPr/>
          <p:nvPr/>
        </p:nvSpPr>
        <p:spPr>
          <a:xfrm>
            <a:off x="7356985" y="6061284"/>
            <a:ext cx="1720208" cy="608076"/>
          </a:xfrm>
          <a:prstGeom prst="cube">
            <a:avLst/>
          </a:prstGeom>
          <a:solidFill>
            <a:schemeClr val="accent6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Litomyšl</a:t>
            </a:r>
            <a:endParaRPr lang="cs-CZ" dirty="0"/>
          </a:p>
        </p:txBody>
      </p:sp>
      <p:sp>
        <p:nvSpPr>
          <p:cNvPr id="13" name="Krychle 12"/>
          <p:cNvSpPr/>
          <p:nvPr/>
        </p:nvSpPr>
        <p:spPr>
          <a:xfrm>
            <a:off x="7356985" y="5315272"/>
            <a:ext cx="1720208" cy="608076"/>
          </a:xfrm>
          <a:prstGeom prst="cube">
            <a:avLst/>
          </a:prstGeom>
          <a:solidFill>
            <a:schemeClr val="accent6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 </a:t>
            </a:r>
            <a:r>
              <a:rPr lang="cs-CZ" sz="1200" dirty="0" smtClean="0"/>
              <a:t>nachomýtnout se</a:t>
            </a:r>
            <a:endParaRPr lang="cs-CZ" sz="1200" dirty="0"/>
          </a:p>
        </p:txBody>
      </p:sp>
      <p:sp>
        <p:nvSpPr>
          <p:cNvPr id="14" name="Krychle 13"/>
          <p:cNvSpPr/>
          <p:nvPr/>
        </p:nvSpPr>
        <p:spPr>
          <a:xfrm>
            <a:off x="7338145" y="4582377"/>
            <a:ext cx="1720208" cy="608076"/>
          </a:xfrm>
          <a:prstGeom prst="cube">
            <a:avLst/>
          </a:prstGeom>
          <a:solidFill>
            <a:schemeClr val="accent6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 chmýří</a:t>
            </a:r>
            <a:endParaRPr lang="cs-CZ" dirty="0"/>
          </a:p>
        </p:txBody>
      </p:sp>
      <p:sp>
        <p:nvSpPr>
          <p:cNvPr id="15" name="Krychle 14"/>
          <p:cNvSpPr/>
          <p:nvPr/>
        </p:nvSpPr>
        <p:spPr>
          <a:xfrm>
            <a:off x="7356985" y="3861048"/>
            <a:ext cx="1720208" cy="608076"/>
          </a:xfrm>
          <a:prstGeom prst="cube">
            <a:avLst/>
          </a:prstGeom>
          <a:solidFill>
            <a:schemeClr val="accent6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 dmýchat</a:t>
            </a:r>
            <a:endParaRPr lang="cs-CZ" dirty="0"/>
          </a:p>
        </p:txBody>
      </p:sp>
      <p:sp>
        <p:nvSpPr>
          <p:cNvPr id="16" name="Krychle 15"/>
          <p:cNvSpPr/>
          <p:nvPr/>
        </p:nvSpPr>
        <p:spPr>
          <a:xfrm>
            <a:off x="7356985" y="3140446"/>
            <a:ext cx="1720208" cy="608076"/>
          </a:xfrm>
          <a:prstGeom prst="cube">
            <a:avLst/>
          </a:prstGeom>
          <a:solidFill>
            <a:schemeClr val="accent6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 smýkat</a:t>
            </a:r>
            <a:endParaRPr lang="cs-CZ" dirty="0"/>
          </a:p>
        </p:txBody>
      </p:sp>
      <p:sp>
        <p:nvSpPr>
          <p:cNvPr id="17" name="Krychle 16"/>
          <p:cNvSpPr/>
          <p:nvPr/>
        </p:nvSpPr>
        <p:spPr>
          <a:xfrm>
            <a:off x="7356985" y="2439180"/>
            <a:ext cx="1720208" cy="608076"/>
          </a:xfrm>
          <a:prstGeom prst="cube">
            <a:avLst/>
          </a:prstGeom>
          <a:solidFill>
            <a:schemeClr val="accent6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 zamykat</a:t>
            </a:r>
            <a:endParaRPr lang="cs-CZ" dirty="0"/>
          </a:p>
        </p:txBody>
      </p:sp>
      <p:sp>
        <p:nvSpPr>
          <p:cNvPr id="18" name="Krychle 17"/>
          <p:cNvSpPr/>
          <p:nvPr/>
        </p:nvSpPr>
        <p:spPr>
          <a:xfrm>
            <a:off x="7338145" y="1774530"/>
            <a:ext cx="1720208" cy="608076"/>
          </a:xfrm>
          <a:prstGeom prst="cube">
            <a:avLst/>
          </a:prstGeom>
          <a:solidFill>
            <a:schemeClr val="accent6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 mýtit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24128" y="2078568"/>
            <a:ext cx="1141660" cy="46739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65929" y="3796121"/>
            <a:ext cx="1092462" cy="50105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16916" y="3018803"/>
            <a:ext cx="1103560" cy="4461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83968" y="2041134"/>
            <a:ext cx="1028700" cy="5048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76457" y="4949807"/>
            <a:ext cx="1161281" cy="52173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1" name="Picture 7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55977" y="2930488"/>
            <a:ext cx="936302" cy="50297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2" name="Picture 8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83432" y="5569265"/>
            <a:ext cx="1072134" cy="48006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3" name="Picture 9"/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73326" y="5951290"/>
            <a:ext cx="631130" cy="43065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4" name="Picture 10"/>
          <p:cNvPicPr>
            <a:picLocks noChangeAspect="1" noChangeArrowheads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57097" y="5877636"/>
            <a:ext cx="1272159" cy="4842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6" name="Picture 12"/>
          <p:cNvPicPr>
            <a:picLocks noChangeAspect="1" noChangeArrowheads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0800000">
            <a:off x="2276458" y="3447353"/>
            <a:ext cx="1076896" cy="50255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7" name="Picture 13"/>
          <p:cNvPicPr>
            <a:picLocks noChangeAspect="1" noChangeArrowheads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12160" y="5346762"/>
            <a:ext cx="1017572" cy="46253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8" name="Picture 14"/>
          <p:cNvPicPr>
            <a:picLocks noChangeAspect="1" noChangeArrowheads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10381" y="3861048"/>
            <a:ext cx="697806" cy="47930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9" name="Picture 15"/>
          <p:cNvPicPr>
            <a:picLocks noChangeAspect="1" noChangeArrowheads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47211" y="2615046"/>
            <a:ext cx="898510" cy="525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40" name="Picture 16"/>
          <p:cNvPicPr>
            <a:picLocks noChangeAspect="1" noChangeArrowheads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21404" y="4668453"/>
            <a:ext cx="1072134" cy="48806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41" name="Picture 17"/>
          <p:cNvPicPr>
            <a:picLocks noChangeAspect="1" noChangeArrowheads="1"/>
          </p:cNvPicPr>
          <p:nvPr/>
        </p:nvPicPr>
        <p:blipFill>
          <a:blip r:embed="rId1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99081" y="4799497"/>
            <a:ext cx="999238" cy="43005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43" name="Picture 19"/>
          <p:cNvPicPr>
            <a:picLocks noChangeAspect="1" noChangeArrowheads="1"/>
          </p:cNvPicPr>
          <p:nvPr/>
        </p:nvPicPr>
        <p:blipFill>
          <a:blip r:embed="rId1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62765" y="4243012"/>
            <a:ext cx="826712" cy="54253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9" name="TextovéPole 18"/>
          <p:cNvSpPr txBox="1"/>
          <p:nvPr/>
        </p:nvSpPr>
        <p:spPr>
          <a:xfrm>
            <a:off x="2196448" y="1940630"/>
            <a:ext cx="206043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 </a:t>
            </a:r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Slova příbuzná </a:t>
            </a:r>
          </a:p>
          <a:p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 - připoj</a:t>
            </a:r>
            <a:endParaRPr lang="cs-CZ" dirty="0">
              <a:solidFill>
                <a:schemeClr val="accent6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309187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11560" y="404664"/>
            <a:ext cx="3005887" cy="369332"/>
          </a:xfrm>
          <a:prstGeom prst="rect">
            <a:avLst/>
          </a:prstGeom>
          <a:solidFill>
            <a:schemeClr val="accent6">
              <a:lumMod val="5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dirty="0" smtClean="0"/>
              <a:t>Ještě jedna hra. PAMĚŤ.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236872" y="908720"/>
            <a:ext cx="8547100" cy="646331"/>
          </a:xfrm>
          <a:prstGeom prst="rect">
            <a:avLst/>
          </a:prstGeom>
          <a:solidFill>
            <a:srgbClr val="002060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Které obrázky vyjmenovaných slov chybí? Pečlivě sleduj vyjmenovaná</a:t>
            </a:r>
          </a:p>
          <a:p>
            <a:r>
              <a:rPr lang="cs-CZ" dirty="0" smtClean="0"/>
              <a:t>slova 10 vteřin . Čekej, objeví se obrázky.</a:t>
            </a:r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2242" y="1782263"/>
            <a:ext cx="8547100" cy="26337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7" name="Picture 5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19872" y="4869160"/>
            <a:ext cx="1255713" cy="9080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8" name="Picture 6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9" y="4869160"/>
            <a:ext cx="1329058" cy="89123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9" name="Picture 7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50337" y="4863899"/>
            <a:ext cx="1196623" cy="88661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80" name="Picture 8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0032" y="4885330"/>
            <a:ext cx="1243013" cy="8651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81" name="Picture 9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0192" y="4885329"/>
            <a:ext cx="1255713" cy="8651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82" name="Picture 10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78750" y="4859929"/>
            <a:ext cx="1066800" cy="8905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83" name="Picture 11"/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8449" y="5877157"/>
            <a:ext cx="1354137" cy="8651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84" name="Picture 12"/>
          <p:cNvPicPr>
            <a:picLocks noChangeAspect="1" noChangeArrowheads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50337" y="5877157"/>
            <a:ext cx="1268413" cy="8651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85" name="Picture 13"/>
          <p:cNvPicPr>
            <a:picLocks noChangeAspect="1" noChangeArrowheads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89105" y="5877157"/>
            <a:ext cx="1066800" cy="8651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86" name="Picture 14"/>
          <p:cNvPicPr>
            <a:picLocks noChangeAspect="1" noChangeArrowheads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40330" y="6078400"/>
            <a:ext cx="1463675" cy="493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87" name="Picture 15"/>
          <p:cNvPicPr>
            <a:picLocks noChangeAspect="1" noChangeArrowheads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82416" y="5856150"/>
            <a:ext cx="1255713" cy="9382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Ovál 3"/>
          <p:cNvSpPr/>
          <p:nvPr/>
        </p:nvSpPr>
        <p:spPr>
          <a:xfrm>
            <a:off x="6033835" y="1727519"/>
            <a:ext cx="1649824" cy="914400"/>
          </a:xfrm>
          <a:prstGeom prst="ellipse">
            <a:avLst/>
          </a:prstGeom>
          <a:noFill/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vál 19"/>
          <p:cNvSpPr/>
          <p:nvPr/>
        </p:nvSpPr>
        <p:spPr>
          <a:xfrm>
            <a:off x="3116400" y="1699066"/>
            <a:ext cx="1649824" cy="914400"/>
          </a:xfrm>
          <a:prstGeom prst="ellipse">
            <a:avLst/>
          </a:prstGeom>
          <a:noFill/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3089" name="Picture 17"/>
          <p:cNvPicPr>
            <a:picLocks noChangeAspect="1" noChangeArrowheads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99375" y="5877156"/>
            <a:ext cx="1225550" cy="8651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4172167" y="4293096"/>
            <a:ext cx="4707699" cy="369332"/>
          </a:xfrm>
          <a:prstGeom prst="rect">
            <a:avLst/>
          </a:prstGeom>
          <a:solidFill>
            <a:schemeClr val="tx1"/>
          </a:solidFill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Chybí :_________________________</a:t>
            </a:r>
            <a:endParaRPr lang="cs-CZ" dirty="0">
              <a:solidFill>
                <a:schemeClr val="bg1"/>
              </a:solidFill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81538" y="3799384"/>
            <a:ext cx="3530600" cy="4937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0190510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afterEffect">
                                  <p:stCondLst>
                                    <p:cond delay="12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2500"/>
                            </p:stCondLst>
                            <p:childTnLst>
                              <p:par>
                                <p:cTn id="9" presetID="22" presetClass="exit" presetSubtype="4" fill="hold" nodeType="afterEffect">
                                  <p:stCondLst>
                                    <p:cond delay="1200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0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25000"/>
                            </p:stCondLst>
                            <p:childTnLst>
                              <p:par>
                                <p:cTn id="13" presetID="14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5" dur="500"/>
                                        <p:tgtEl>
                                          <p:spTgt spid="30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5500"/>
                            </p:stCondLst>
                            <p:childTnLst>
                              <p:par>
                                <p:cTn id="17" presetID="14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9" dur="500"/>
                                        <p:tgtEl>
                                          <p:spTgt spid="30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6000"/>
                            </p:stCondLst>
                            <p:childTnLst>
                              <p:par>
                                <p:cTn id="21" presetID="14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3" dur="500"/>
                                        <p:tgtEl>
                                          <p:spTgt spid="30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6500"/>
                            </p:stCondLst>
                            <p:childTnLst>
                              <p:par>
                                <p:cTn id="25" presetID="14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7" dur="500"/>
                                        <p:tgtEl>
                                          <p:spTgt spid="308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27000"/>
                            </p:stCondLst>
                            <p:childTnLst>
                              <p:par>
                                <p:cTn id="29" presetID="14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1" dur="500"/>
                                        <p:tgtEl>
                                          <p:spTgt spid="308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27500"/>
                            </p:stCondLst>
                            <p:childTnLst>
                              <p:par>
                                <p:cTn id="33" presetID="14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5" dur="500"/>
                                        <p:tgtEl>
                                          <p:spTgt spid="308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28000"/>
                            </p:stCondLst>
                            <p:childTnLst>
                              <p:par>
                                <p:cTn id="37" presetID="14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9" dur="500"/>
                                        <p:tgtEl>
                                          <p:spTgt spid="308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28500"/>
                            </p:stCondLst>
                            <p:childTnLst>
                              <p:par>
                                <p:cTn id="41" presetID="14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3" dur="500"/>
                                        <p:tgtEl>
                                          <p:spTgt spid="308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29000"/>
                            </p:stCondLst>
                            <p:childTnLst>
                              <p:par>
                                <p:cTn id="45" presetID="14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7" dur="500"/>
                                        <p:tgtEl>
                                          <p:spTgt spid="308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8" fill="hold">
                            <p:stCondLst>
                              <p:cond delay="29500"/>
                            </p:stCondLst>
                            <p:childTnLst>
                              <p:par>
                                <p:cTn id="49" presetID="14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51" dur="500"/>
                                        <p:tgtEl>
                                          <p:spTgt spid="308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30000"/>
                            </p:stCondLst>
                            <p:childTnLst>
                              <p:par>
                                <p:cTn id="53" presetID="14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55" dur="500"/>
                                        <p:tgtEl>
                                          <p:spTgt spid="308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6" fill="hold">
                            <p:stCondLst>
                              <p:cond delay="30500"/>
                            </p:stCondLst>
                            <p:childTnLst>
                              <p:par>
                                <p:cTn id="57" presetID="14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59" dur="500"/>
                                        <p:tgtEl>
                                          <p:spTgt spid="308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64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5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6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8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0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20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187624" y="1052736"/>
            <a:ext cx="466114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V </a:t>
            </a:r>
            <a:r>
              <a:rPr lang="cs-CZ" dirty="0" err="1" smtClean="0"/>
              <a:t>DUMu</a:t>
            </a:r>
            <a:r>
              <a:rPr lang="cs-CZ" dirty="0" smtClean="0"/>
              <a:t> byly využity vlastní materiály.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9486908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ummer">
  <a:themeElements>
    <a:clrScheme name="Summer">
      <a:dk1>
        <a:sysClr val="windowText" lastClr="000000"/>
      </a:dk1>
      <a:lt1>
        <a:sysClr val="window" lastClr="FFFFFF"/>
      </a:lt1>
      <a:dk2>
        <a:srgbClr val="E89117"/>
      </a:dk2>
      <a:lt2>
        <a:srgbClr val="FEDD78"/>
      </a:lt2>
      <a:accent1>
        <a:srgbClr val="A1B633"/>
      </a:accent1>
      <a:accent2>
        <a:srgbClr val="C4D73F"/>
      </a:accent2>
      <a:accent3>
        <a:srgbClr val="FFCE2D"/>
      </a:accent3>
      <a:accent4>
        <a:srgbClr val="FFA600"/>
      </a:accent4>
      <a:accent5>
        <a:srgbClr val="ED5E00"/>
      </a:accent5>
      <a:accent6>
        <a:srgbClr val="C62D03"/>
      </a:accent6>
      <a:hlink>
        <a:srgbClr val="408080"/>
      </a:hlink>
      <a:folHlink>
        <a:srgbClr val="5EAEAE"/>
      </a:folHlink>
    </a:clrScheme>
    <a:fontScheme name="Summer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Summer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lumMod val="110000"/>
              </a:schemeClr>
            </a:gs>
            <a:gs pos="100000">
              <a:schemeClr val="phClr">
                <a:tint val="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8000"/>
                <a:satMod val="120000"/>
                <a:lumMod val="110000"/>
              </a:schemeClr>
            </a:gs>
            <a:gs pos="100000">
              <a:schemeClr val="phClr">
                <a:shade val="90000"/>
                <a:lumMod val="90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88900" dist="38100" dir="5400000" algn="ctr" rotWithShape="0">
              <a:srgbClr val="000000">
                <a:alpha val="6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5400000"/>
            </a:lightRig>
          </a:scene3d>
          <a:sp3d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shade val="80000"/>
                <a:hueMod val="110000"/>
                <a:satMod val="120000"/>
              </a:schemeClr>
            </a:gs>
            <a:gs pos="100000">
              <a:schemeClr val="phClr">
                <a:shade val="60000"/>
                <a:hueMod val="40000"/>
                <a:satMod val="120000"/>
                <a:lumMod val="103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7000"/>
                <a:shade val="80000"/>
                <a:hueMod val="110000"/>
                <a:satMod val="130000"/>
                <a:lumMod val="100000"/>
              </a:schemeClr>
            </a:gs>
            <a:gs pos="100000">
              <a:schemeClr val="phClr">
                <a:shade val="60000"/>
                <a:hueMod val="40000"/>
                <a:satMod val="120000"/>
                <a:lumMod val="103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Léto</Template>
  <TotalTime>432</TotalTime>
  <Words>730</Words>
  <Application>Microsoft Office PowerPoint</Application>
  <PresentationFormat>Předvádění na obrazovce (4:3)</PresentationFormat>
  <Paragraphs>301</Paragraphs>
  <Slides>8</Slides>
  <Notes>4</Notes>
  <HiddenSlides>3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8</vt:i4>
      </vt:variant>
    </vt:vector>
  </HeadingPairs>
  <TitlesOfParts>
    <vt:vector size="10" baseType="lpstr">
      <vt:lpstr>Summer</vt:lpstr>
      <vt:lpstr>Motiv systému Office</vt:lpstr>
      <vt:lpstr>Prezentace aplikace PowerPoint</vt:lpstr>
      <vt:lpstr>ANOTACE:</vt:lpstr>
      <vt:lpstr>Český jazyk 3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Český jazyk 3</dc:title>
  <dc:creator>MatejovicovaA</dc:creator>
  <cp:lastModifiedBy>admin</cp:lastModifiedBy>
  <cp:revision>41</cp:revision>
  <dcterms:created xsi:type="dcterms:W3CDTF">2012-03-20T15:45:33Z</dcterms:created>
  <dcterms:modified xsi:type="dcterms:W3CDTF">2013-02-21T21:21:16Z</dcterms:modified>
</cp:coreProperties>
</file>