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63" r:id="rId3"/>
    <p:sldId id="262" r:id="rId4"/>
    <p:sldId id="256" r:id="rId5"/>
    <p:sldId id="257" r:id="rId6"/>
    <p:sldId id="258" r:id="rId7"/>
    <p:sldId id="259" r:id="rId8"/>
    <p:sldId id="261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67F938-26F8-4632-8E2A-29DE39E206BC}" type="presOf" srcId="{100B6B2E-82E6-4C11-B19B-F2DB3A0EA64F}" destId="{DBA8199F-D892-4A8E-A352-2B7844050E09}" srcOrd="1" destOrd="0" presId="urn:microsoft.com/office/officeart/2005/8/layout/target3"/>
    <dgm:cxn modelId="{A8FD8C8E-DA39-4FF2-833E-2209C96B6367}" type="presOf" srcId="{1D8420EA-BFA0-403B-80F5-647FA396CC45}" destId="{8467D0EB-87A2-4285-8ACA-0398EFBF29BC}" srcOrd="1" destOrd="0" presId="urn:microsoft.com/office/officeart/2005/8/layout/target3"/>
    <dgm:cxn modelId="{24B00B08-A386-4CBA-93C5-44BF40355C2D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8BD1C85D-6FD5-42E8-B65E-3383B3CF8E8D}" type="presOf" srcId="{1D8420EA-BFA0-403B-80F5-647FA396CC45}" destId="{F7B3C0B7-F0F7-4F49-B02C-3630F8C5FAE5}" srcOrd="0" destOrd="0" presId="urn:microsoft.com/office/officeart/2005/8/layout/target3"/>
    <dgm:cxn modelId="{BE6648C9-75E2-4EDD-AAA2-71B9EFB97C84}" type="presOf" srcId="{100B6B2E-82E6-4C11-B19B-F2DB3A0EA64F}" destId="{645AA564-2E9E-4954-AD87-AE01782CEC59}" srcOrd="0" destOrd="0" presId="urn:microsoft.com/office/officeart/2005/8/layout/target3"/>
    <dgm:cxn modelId="{14078801-205C-4945-B014-3CCB68986EE9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70CDBD93-1940-46BB-AB80-C35884852D97}" type="presOf" srcId="{130831A4-0540-4EC5-8F5A-93030E89D2D9}" destId="{F69CC921-512E-49F4-824C-A648EC5F27A5}" srcOrd="0" destOrd="0" presId="urn:microsoft.com/office/officeart/2005/8/layout/target3"/>
    <dgm:cxn modelId="{6C369E63-3B9F-4128-8346-D3458688DD3E}" type="presOf" srcId="{27FE2D31-D344-4B63-A89A-A89AB0D9F3E3}" destId="{FE47432B-CA46-450C-8D8F-66C300A95B52}" srcOrd="0" destOrd="0" presId="urn:microsoft.com/office/officeart/2005/8/layout/target3"/>
    <dgm:cxn modelId="{4D59CA10-154E-4B3E-96D8-58F73BFCE0B9}" type="presOf" srcId="{914700B9-77B5-440A-A438-DE98B6D4894D}" destId="{E73F1C26-6DCD-4001-88B9-355E01E2BCE7}" srcOrd="0" destOrd="0" presId="urn:microsoft.com/office/officeart/2005/8/layout/target3"/>
    <dgm:cxn modelId="{899180C3-BE9F-4373-A789-62CE6CBC39B3}" type="presParOf" srcId="{FE47432B-CA46-450C-8D8F-66C300A95B52}" destId="{B522209E-30D0-49D6-A340-2D383A11C668}" srcOrd="0" destOrd="0" presId="urn:microsoft.com/office/officeart/2005/8/layout/target3"/>
    <dgm:cxn modelId="{EB117CC6-7FA1-4A6D-ADEC-B3B3AD07AFFF}" type="presParOf" srcId="{FE47432B-CA46-450C-8D8F-66C300A95B52}" destId="{ED5A8377-51D5-4DC5-B0E7-680166966720}" srcOrd="1" destOrd="0" presId="urn:microsoft.com/office/officeart/2005/8/layout/target3"/>
    <dgm:cxn modelId="{F5C9E849-76D0-46E8-B35A-2C864C876ABE}" type="presParOf" srcId="{FE47432B-CA46-450C-8D8F-66C300A95B52}" destId="{F69CC921-512E-49F4-824C-A648EC5F27A5}" srcOrd="2" destOrd="0" presId="urn:microsoft.com/office/officeart/2005/8/layout/target3"/>
    <dgm:cxn modelId="{E3EB47DA-7FDC-40F7-9ACF-AC94F327917F}" type="presParOf" srcId="{FE47432B-CA46-450C-8D8F-66C300A95B52}" destId="{61C9CE18-EDA6-4EDF-BA1C-09779D38FBBF}" srcOrd="3" destOrd="0" presId="urn:microsoft.com/office/officeart/2005/8/layout/target3"/>
    <dgm:cxn modelId="{688FE28F-1C0E-47FF-AC75-EB34EE9E8A5E}" type="presParOf" srcId="{FE47432B-CA46-450C-8D8F-66C300A95B52}" destId="{D60DEAAB-7AFE-435A-ACF6-18851E4B0426}" srcOrd="4" destOrd="0" presId="urn:microsoft.com/office/officeart/2005/8/layout/target3"/>
    <dgm:cxn modelId="{051BBF15-D35E-43E0-9CE0-2E551A506135}" type="presParOf" srcId="{FE47432B-CA46-450C-8D8F-66C300A95B52}" destId="{F7B3C0B7-F0F7-4F49-B02C-3630F8C5FAE5}" srcOrd="5" destOrd="0" presId="urn:microsoft.com/office/officeart/2005/8/layout/target3"/>
    <dgm:cxn modelId="{D6E2921A-6965-4488-ADD0-755FD3386FBF}" type="presParOf" srcId="{FE47432B-CA46-450C-8D8F-66C300A95B52}" destId="{C9DA9446-E2D3-4F6A-8960-3CADFBF870B8}" srcOrd="6" destOrd="0" presId="urn:microsoft.com/office/officeart/2005/8/layout/target3"/>
    <dgm:cxn modelId="{ED434190-08BD-410F-B11E-4EABBD04022F}" type="presParOf" srcId="{FE47432B-CA46-450C-8D8F-66C300A95B52}" destId="{9726EC6F-D322-4CD3-B489-1BE3DF7CE70B}" srcOrd="7" destOrd="0" presId="urn:microsoft.com/office/officeart/2005/8/layout/target3"/>
    <dgm:cxn modelId="{B611E711-2BE5-4CA2-B073-CD76F87D1D0C}" type="presParOf" srcId="{FE47432B-CA46-450C-8D8F-66C300A95B52}" destId="{645AA564-2E9E-4954-AD87-AE01782CEC59}" srcOrd="8" destOrd="0" presId="urn:microsoft.com/office/officeart/2005/8/layout/target3"/>
    <dgm:cxn modelId="{52DB6870-4CED-487C-AFEE-E2F6130951EB}" type="presParOf" srcId="{FE47432B-CA46-450C-8D8F-66C300A95B52}" destId="{8538CAC4-6A86-42B8-B5AF-2FF155DB9D02}" srcOrd="9" destOrd="0" presId="urn:microsoft.com/office/officeart/2005/8/layout/target3"/>
    <dgm:cxn modelId="{3381D99B-8E2D-4443-AF6F-7DE10AB40D30}" type="presParOf" srcId="{FE47432B-CA46-450C-8D8F-66C300A95B52}" destId="{26FD6024-A07F-46D0-8BC0-B5E595C5673D}" srcOrd="10" destOrd="0" presId="urn:microsoft.com/office/officeart/2005/8/layout/target3"/>
    <dgm:cxn modelId="{B854FA4B-65F4-46BA-AE20-2EB8DB8BBD8D}" type="presParOf" srcId="{FE47432B-CA46-450C-8D8F-66C300A95B52}" destId="{E73F1C26-6DCD-4001-88B9-355E01E2BCE7}" srcOrd="11" destOrd="0" presId="urn:microsoft.com/office/officeart/2005/8/layout/target3"/>
    <dgm:cxn modelId="{8F724306-C77C-4A6D-B1D1-6BB89B07DA8C}" type="presParOf" srcId="{FE47432B-CA46-450C-8D8F-66C300A95B52}" destId="{8E23E229-92FC-49D1-B5FE-0303176B8A4E}" srcOrd="12" destOrd="0" presId="urn:microsoft.com/office/officeart/2005/8/layout/target3"/>
    <dgm:cxn modelId="{8A982142-471B-4264-A823-9D06F2AA04BF}" type="presParOf" srcId="{FE47432B-CA46-450C-8D8F-66C300A95B52}" destId="{8467D0EB-87A2-4285-8ACA-0398EFBF29BC}" srcOrd="13" destOrd="0" presId="urn:microsoft.com/office/officeart/2005/8/layout/target3"/>
    <dgm:cxn modelId="{62A8F999-DF89-4EF7-97A4-F49DA8C366C0}" type="presParOf" srcId="{FE47432B-CA46-450C-8D8F-66C300A95B52}" destId="{DBA8199F-D892-4A8E-A352-2B7844050E09}" srcOrd="14" destOrd="0" presId="urn:microsoft.com/office/officeart/2005/8/layout/target3"/>
    <dgm:cxn modelId="{1A4B6B3D-3CF0-4828-BABE-97D549D7D45D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E1D2B-D87B-4821-8256-BDEAB1E957D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00C25A-721A-49BB-BAC4-B5F6C1444A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632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EC54-2543-4631-A3DD-0DF0BE6D135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83FD3-391C-45D7-9B08-20DF98E3A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171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EC54-2543-4631-A3DD-0DF0BE6D135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83FD3-391C-45D7-9B08-20DF98E3A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3147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EC54-2543-4631-A3DD-0DF0BE6D135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83FD3-391C-45D7-9B08-20DF98E3A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89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EC54-2543-4631-A3DD-0DF0BE6D135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83FD3-391C-45D7-9B08-20DF98E3A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759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EC54-2543-4631-A3DD-0DF0BE6D135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83FD3-391C-45D7-9B08-20DF98E3A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5126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EC54-2543-4631-A3DD-0DF0BE6D135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83FD3-391C-45D7-9B08-20DF98E3A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915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EC54-2543-4631-A3DD-0DF0BE6D135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83FD3-391C-45D7-9B08-20DF98E3A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384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EC54-2543-4631-A3DD-0DF0BE6D135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83FD3-391C-45D7-9B08-20DF98E3A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747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EC54-2543-4631-A3DD-0DF0BE6D135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83FD3-391C-45D7-9B08-20DF98E3A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164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EC54-2543-4631-A3DD-0DF0BE6D135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83FD3-391C-45D7-9B08-20DF98E3A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147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EC54-2543-4631-A3DD-0DF0BE6D135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83FD3-391C-45D7-9B08-20DF98E3A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37979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28772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16317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31045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98618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1935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5396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49491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9277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77724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600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8436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ABEC54-2543-4631-A3DD-0DF0BE6D1352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83FD3-391C-45D7-9B08-20DF98E3A0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849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048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png"/><Relationship Id="rId7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4.png"/><Relationship Id="rId10" Type="http://schemas.openxmlformats.org/officeDocument/2006/relationships/image" Target="../media/image11.png"/><Relationship Id="rId4" Type="http://schemas.openxmlformats.org/officeDocument/2006/relationships/image" Target="../media/image3.png"/><Relationship Id="rId9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22689493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2887652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VY_32_INOVACE_13_S03-Čj-3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Vyjmenovaná slova po </a:t>
                      </a:r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M procvičování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6273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2526715"/>
              </p:ext>
            </p:extLst>
          </p:nvPr>
        </p:nvGraphicFramePr>
        <p:xfrm>
          <a:off x="539552" y="3573016"/>
          <a:ext cx="8280920" cy="30129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hra - doplňovačka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Učebnice,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 a  procvičování vyjmenovaných slov a slov příbuzných.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spojují slova příbuzná se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slovy vyjmenovanými, uvědomují si různé významy podobných slov a tvoří s nimi věty, k pochopení vyjmenovaných slov využívají pantomimu a v závěru píší doplňovačku. Některé obrazy je možné použít jako pracovní list.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0178571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 opakování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procvičení vyjmenovaných slov po M a slov příbuzných.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řadu vyjmenovaných slov po M, chápe slova příbuzná a pravopis těchto slov.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728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Český jazyk 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Vyjmenovaná slova po </a:t>
            </a:r>
            <a:r>
              <a:rPr lang="cs-CZ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  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- procvičování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97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6632"/>
            <a:ext cx="8449429" cy="1200329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Vyjmenovaná slova po </a:t>
            </a:r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dirty="0" smtClean="0">
                <a:solidFill>
                  <a:schemeClr val="bg1"/>
                </a:solidFill>
              </a:rPr>
              <a:t> 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my, mýt, myslit, mýlit se, hmyz, myš, hlemýžď, mýtit, zamykat, smýkat, dmýchat, chmýří,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nachomýtnout se, Litomyšl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72816"/>
            <a:ext cx="1349808" cy="90792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80928"/>
            <a:ext cx="1263580" cy="90792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72" y="3768745"/>
            <a:ext cx="1224136" cy="907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1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9377" y="1797710"/>
            <a:ext cx="1263580" cy="86409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8821" y="2947297"/>
            <a:ext cx="1224136" cy="8640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9316" y="4056517"/>
            <a:ext cx="1068283" cy="89243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3811929" y="2526044"/>
            <a:ext cx="1488410" cy="453963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smyk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2082028" y="2855317"/>
            <a:ext cx="1488410" cy="453963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6060411" y="4123410"/>
            <a:ext cx="1488410" cy="453963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vysmýčit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5292080" y="3541763"/>
            <a:ext cx="1488410" cy="453963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uzamykat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2210659" y="2002775"/>
            <a:ext cx="1488410" cy="453963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mýdlo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3212232" y="3461872"/>
            <a:ext cx="1488410" cy="453963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umývárna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4139952" y="4161850"/>
            <a:ext cx="1488410" cy="453963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zmýlit se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2060282" y="4161851"/>
            <a:ext cx="1488410" cy="453963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myšlenka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5767442" y="2812248"/>
            <a:ext cx="1488410" cy="453963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myšička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5434945" y="1822699"/>
            <a:ext cx="1488410" cy="453963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odemykat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62972" y="4869160"/>
            <a:ext cx="1396921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Doplň </a:t>
            </a:r>
            <a:r>
              <a:rPr lang="cs-CZ" dirty="0" err="1" smtClean="0"/>
              <a:t>i,í</a:t>
            </a:r>
            <a:r>
              <a:rPr lang="cs-CZ" dirty="0" smtClean="0"/>
              <a:t> /</a:t>
            </a:r>
            <a:r>
              <a:rPr lang="cs-CZ" dirty="0" err="1" smtClean="0"/>
              <a:t>y,ý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62972" y="5373216"/>
            <a:ext cx="8809463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Hm_z</a:t>
            </a:r>
            <a:r>
              <a:rPr lang="cs-CZ" sz="2400" dirty="0" smtClean="0"/>
              <a:t>, </a:t>
            </a:r>
            <a:r>
              <a:rPr lang="cs-CZ" sz="2400" dirty="0" err="1" smtClean="0"/>
              <a:t>m_str</a:t>
            </a:r>
            <a:r>
              <a:rPr lang="cs-CZ" sz="2400" dirty="0" smtClean="0"/>
              <a:t>, </a:t>
            </a:r>
            <a:r>
              <a:rPr lang="cs-CZ" sz="2400" dirty="0" err="1" smtClean="0"/>
              <a:t>zam_kat</a:t>
            </a:r>
            <a:r>
              <a:rPr lang="cs-CZ" sz="2400" dirty="0" smtClean="0"/>
              <a:t> dveře, </a:t>
            </a:r>
            <a:r>
              <a:rPr lang="cs-CZ" sz="2400" dirty="0" err="1" smtClean="0"/>
              <a:t>přem_šlet</a:t>
            </a:r>
            <a:r>
              <a:rPr lang="cs-CZ" sz="2400" dirty="0" smtClean="0"/>
              <a:t>, auto dostalo </a:t>
            </a:r>
            <a:r>
              <a:rPr lang="cs-CZ" sz="2400" dirty="0" err="1" smtClean="0"/>
              <a:t>sm_k</a:t>
            </a:r>
            <a:r>
              <a:rPr lang="cs-CZ" sz="2400" dirty="0" smtClean="0"/>
              <a:t>, </a:t>
            </a:r>
            <a:r>
              <a:rPr lang="cs-CZ" sz="2400" dirty="0" err="1" smtClean="0"/>
              <a:t>M_lan</a:t>
            </a:r>
            <a:r>
              <a:rPr lang="cs-CZ" sz="2400" dirty="0" smtClean="0"/>
              <a:t>,</a:t>
            </a:r>
          </a:p>
          <a:p>
            <a:r>
              <a:rPr lang="cs-CZ" sz="2400" dirty="0" err="1" smtClean="0"/>
              <a:t>pram_nek</a:t>
            </a:r>
            <a:r>
              <a:rPr lang="cs-CZ" sz="2400" dirty="0" smtClean="0"/>
              <a:t>, malá </a:t>
            </a:r>
            <a:r>
              <a:rPr lang="cs-CZ" sz="2400" dirty="0" err="1" smtClean="0"/>
              <a:t>m_š</a:t>
            </a:r>
            <a:r>
              <a:rPr lang="cs-CZ" sz="2400" dirty="0" smtClean="0"/>
              <a:t>, </a:t>
            </a:r>
            <a:r>
              <a:rPr lang="cs-CZ" sz="2400" dirty="0" err="1" smtClean="0"/>
              <a:t>m_slivec</a:t>
            </a:r>
            <a:r>
              <a:rPr lang="cs-CZ" sz="2400" dirty="0" smtClean="0"/>
              <a:t>, </a:t>
            </a:r>
            <a:r>
              <a:rPr lang="cs-CZ" sz="2400" dirty="0" err="1" smtClean="0"/>
              <a:t>hlem_ždí</a:t>
            </a:r>
            <a:r>
              <a:rPr lang="cs-CZ" sz="2400" dirty="0" smtClean="0"/>
              <a:t> ulita, poletuje </a:t>
            </a:r>
            <a:r>
              <a:rPr lang="cs-CZ" sz="2400" dirty="0" err="1" smtClean="0"/>
              <a:t>chm_říčko</a:t>
            </a:r>
            <a:r>
              <a:rPr lang="cs-CZ" sz="2400" dirty="0" smtClean="0"/>
              <a:t>,</a:t>
            </a:r>
          </a:p>
          <a:p>
            <a:r>
              <a:rPr lang="cs-CZ" sz="2400" dirty="0" err="1" smtClean="0"/>
              <a:t>m_nce,m</a:t>
            </a:r>
            <a:r>
              <a:rPr lang="cs-CZ" sz="2400" dirty="0" smtClean="0"/>
              <a:t>_ se učíme, </a:t>
            </a:r>
            <a:r>
              <a:rPr lang="cs-CZ" sz="2400" dirty="0" err="1" smtClean="0"/>
              <a:t>m_dliny</a:t>
            </a:r>
            <a:r>
              <a:rPr lang="cs-CZ" sz="2400" dirty="0" smtClean="0"/>
              <a:t>, </a:t>
            </a:r>
            <a:r>
              <a:rPr lang="cs-CZ" sz="2400" dirty="0" err="1" smtClean="0"/>
              <a:t>Litom_šl</a:t>
            </a:r>
            <a:r>
              <a:rPr lang="cs-CZ" sz="2400" dirty="0" smtClean="0"/>
              <a:t>, </a:t>
            </a:r>
            <a:r>
              <a:rPr lang="cs-CZ" sz="2400" dirty="0" err="1" smtClean="0"/>
              <a:t>zlom_t</a:t>
            </a:r>
            <a:r>
              <a:rPr lang="cs-CZ" sz="2400" dirty="0" smtClean="0"/>
              <a:t>, </a:t>
            </a:r>
            <a:r>
              <a:rPr lang="cs-CZ" sz="2400" dirty="0" err="1" smtClean="0"/>
              <a:t>um_vat</a:t>
            </a:r>
            <a:r>
              <a:rPr lang="cs-CZ" sz="2400" dirty="0" smtClean="0"/>
              <a:t> se, </a:t>
            </a:r>
            <a:r>
              <a:rPr lang="cs-CZ" sz="2400" dirty="0" err="1" smtClean="0"/>
              <a:t>vym_tit</a:t>
            </a:r>
            <a:r>
              <a:rPr lang="cs-CZ" sz="2400" dirty="0" smtClean="0"/>
              <a:t>.    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1503" y="1374757"/>
            <a:ext cx="4542654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Spoj obrázky (</a:t>
            </a:r>
            <a:r>
              <a:rPr lang="cs-CZ" dirty="0" err="1" smtClean="0"/>
              <a:t>vyjm</a:t>
            </a:r>
            <a:r>
              <a:rPr lang="cs-CZ" dirty="0" smtClean="0"/>
              <a:t>. slova) se slovy příbuznými.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6127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5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75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1250"/>
                            </p:stCondLst>
                            <p:childTnLst>
                              <p:par>
                                <p:cTn id="25" presetID="14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424936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POZOR!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Vysvětli význam vyznačených slov a doplň věty.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3583" y="5013176"/>
            <a:ext cx="8536889" cy="12003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M_ rádi zpíváme. Nesahej m_  na hlavu! Chci </a:t>
            </a:r>
            <a:r>
              <a:rPr lang="cs-CZ" sz="2400" dirty="0" err="1" smtClean="0"/>
              <a:t>m_t</a:t>
            </a:r>
            <a:r>
              <a:rPr lang="cs-CZ" sz="2400" dirty="0" smtClean="0"/>
              <a:t> dobré známky.</a:t>
            </a:r>
          </a:p>
          <a:p>
            <a:r>
              <a:rPr lang="cs-CZ" sz="2400" dirty="0" smtClean="0"/>
              <a:t> Tatínek musí </a:t>
            </a:r>
            <a:r>
              <a:rPr lang="cs-CZ" sz="2400" dirty="0" err="1" smtClean="0"/>
              <a:t>m_t</a:t>
            </a:r>
            <a:r>
              <a:rPr lang="cs-CZ" sz="2400" dirty="0" smtClean="0"/>
              <a:t> auto, protože je špinavé. Ty nechceš </a:t>
            </a:r>
            <a:r>
              <a:rPr lang="cs-CZ" sz="2400" dirty="0" err="1" smtClean="0"/>
              <a:t>m_t</a:t>
            </a:r>
            <a:r>
              <a:rPr lang="cs-CZ" sz="2400" dirty="0" smtClean="0"/>
              <a:t> veselou</a:t>
            </a:r>
          </a:p>
          <a:p>
            <a:r>
              <a:rPr lang="cs-CZ" sz="2400" dirty="0" smtClean="0"/>
              <a:t> náladu ? M_ se máme rádi. Vidíš m_  plakat? </a:t>
            </a:r>
            <a:r>
              <a:rPr lang="cs-CZ" sz="2400" dirty="0" err="1" smtClean="0"/>
              <a:t>Sm_j</a:t>
            </a:r>
            <a:r>
              <a:rPr lang="cs-CZ" sz="2400" dirty="0" smtClean="0"/>
              <a:t> si špínu z rukou.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556792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</a:p>
        </p:txBody>
      </p:sp>
      <p:sp>
        <p:nvSpPr>
          <p:cNvPr id="10" name="Svislý svitek 9"/>
          <p:cNvSpPr/>
          <p:nvPr/>
        </p:nvSpPr>
        <p:spPr>
          <a:xfrm>
            <a:off x="395536" y="1124744"/>
            <a:ext cx="8280920" cy="3087216"/>
          </a:xfrm>
          <a:prstGeom prst="verticalScroll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574755" y="1748920"/>
            <a:ext cx="606649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800" dirty="0" smtClean="0"/>
              <a:t>! PAMATUJ !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dirty="0"/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</a:t>
            </a:r>
            <a:r>
              <a:rPr lang="cs-CZ" dirty="0" smtClean="0"/>
              <a:t> jsme žáci třetí třídy.             Půjč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</a:t>
            </a:r>
            <a:r>
              <a:rPr lang="cs-CZ" dirty="0" smtClean="0"/>
              <a:t> pero .</a:t>
            </a:r>
          </a:p>
          <a:p>
            <a:pPr algn="ctr"/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my </a:t>
            </a:r>
            <a:r>
              <a:rPr lang="cs-CZ" dirty="0" smtClean="0"/>
              <a:t>( všichni)                     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</a:t>
            </a:r>
            <a:r>
              <a:rPr lang="cs-CZ" dirty="0" smtClean="0"/>
              <a:t> ( mně)</a:t>
            </a:r>
          </a:p>
          <a:p>
            <a:pPr algn="ctr"/>
            <a:r>
              <a:rPr lang="cs-CZ" dirty="0" smtClean="0"/>
              <a:t>Ruce si musíme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mýt</a:t>
            </a:r>
            <a:r>
              <a:rPr lang="cs-CZ" dirty="0" smtClean="0"/>
              <a:t> často.        Chtěl bych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mít</a:t>
            </a:r>
            <a:r>
              <a:rPr lang="cs-CZ" dirty="0" smtClean="0"/>
              <a:t> nové autíčko.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mýt</a:t>
            </a:r>
            <a:r>
              <a:rPr lang="cs-CZ" dirty="0" smtClean="0"/>
              <a:t> (umývat)                  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mít</a:t>
            </a:r>
            <a:r>
              <a:rPr lang="cs-CZ" dirty="0" smtClean="0"/>
              <a:t> ( vlastnit)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257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7" y="75982"/>
            <a:ext cx="2291012" cy="369332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Předveď pantomimou.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73" y="629809"/>
            <a:ext cx="1254169" cy="90792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3442" y="636235"/>
            <a:ext cx="1349808" cy="90792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212" y="636235"/>
            <a:ext cx="1263580" cy="90792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775" y="636235"/>
            <a:ext cx="1224136" cy="907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5528" y="651725"/>
            <a:ext cx="1245692" cy="89243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651725"/>
            <a:ext cx="1349808" cy="86409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2894" y="1686638"/>
            <a:ext cx="1263580" cy="86409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940" y="1686638"/>
            <a:ext cx="1224136" cy="8640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9314" y="1686638"/>
            <a:ext cx="1245692" cy="8640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11643" y="2564904"/>
            <a:ext cx="89562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Která vyjmenovaná slova po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dirty="0" smtClean="0"/>
              <a:t> jsi vynechal?  </a:t>
            </a:r>
          </a:p>
          <a:p>
            <a:r>
              <a:rPr lang="cs-CZ" dirty="0" smtClean="0"/>
              <a:t>____________________________________________________________________________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61035" y="3205216"/>
            <a:ext cx="4868769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myš, hlemýžď, chmýří, nachomýtnou se, Litomyšl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3527" y="3748390"/>
            <a:ext cx="1344022" cy="369332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Doplň </a:t>
            </a:r>
            <a:r>
              <a:rPr lang="cs-CZ" dirty="0" err="1" smtClean="0">
                <a:solidFill>
                  <a:schemeClr val="bg1"/>
                </a:solidFill>
              </a:rPr>
              <a:t>i,í</a:t>
            </a:r>
            <a:r>
              <a:rPr lang="cs-CZ" dirty="0" smtClean="0">
                <a:solidFill>
                  <a:schemeClr val="bg1"/>
                </a:solidFill>
              </a:rPr>
              <a:t>/</a:t>
            </a:r>
            <a:r>
              <a:rPr lang="cs-CZ" dirty="0" err="1" smtClean="0">
                <a:solidFill>
                  <a:schemeClr val="bg1"/>
                </a:solidFill>
              </a:rPr>
              <a:t>y,ý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2431" y="4509120"/>
            <a:ext cx="918495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dirty="0" err="1" smtClean="0"/>
              <a:t>Přem_šlej</a:t>
            </a:r>
            <a:r>
              <a:rPr lang="cs-CZ" sz="2000" dirty="0" smtClean="0"/>
              <a:t> a </a:t>
            </a:r>
            <a:r>
              <a:rPr lang="cs-CZ" sz="2000" dirty="0" err="1" smtClean="0"/>
              <a:t>vym_sli</a:t>
            </a:r>
            <a:r>
              <a:rPr lang="cs-CZ" sz="2000" dirty="0" smtClean="0"/>
              <a:t> novou hru. V lese na </a:t>
            </a:r>
            <a:r>
              <a:rPr lang="cs-CZ" sz="2000" dirty="0" err="1" smtClean="0"/>
              <a:t>m_tině</a:t>
            </a:r>
            <a:r>
              <a:rPr lang="cs-CZ" sz="2000" dirty="0" smtClean="0"/>
              <a:t> se vyhřívaly dvě </a:t>
            </a:r>
            <a:r>
              <a:rPr lang="cs-CZ" sz="2000" dirty="0" err="1" smtClean="0"/>
              <a:t>zm_je</a:t>
            </a:r>
            <a:r>
              <a:rPr lang="cs-CZ" sz="2000" dirty="0" smtClean="0"/>
              <a:t>. </a:t>
            </a:r>
            <a:r>
              <a:rPr lang="cs-CZ" sz="2000" dirty="0" err="1" smtClean="0"/>
              <a:t>M_slili</a:t>
            </a:r>
            <a:r>
              <a:rPr lang="cs-CZ" sz="2000" dirty="0" smtClean="0"/>
              <a:t> jsme, </a:t>
            </a:r>
          </a:p>
          <a:p>
            <a:r>
              <a:rPr lang="cs-CZ" sz="2000" dirty="0" smtClean="0"/>
              <a:t> že se </a:t>
            </a:r>
            <a:r>
              <a:rPr lang="cs-CZ" sz="2000" dirty="0" err="1" smtClean="0"/>
              <a:t>um_jeme</a:t>
            </a:r>
            <a:r>
              <a:rPr lang="cs-CZ" sz="2000" dirty="0" smtClean="0"/>
              <a:t> v </a:t>
            </a:r>
            <a:r>
              <a:rPr lang="cs-CZ" sz="2000" dirty="0" err="1" smtClean="0"/>
              <a:t>um_várně</a:t>
            </a:r>
            <a:r>
              <a:rPr lang="cs-CZ" sz="2000" dirty="0" smtClean="0"/>
              <a:t>. Řidič nesmí dělat při předjíždění </a:t>
            </a:r>
            <a:r>
              <a:rPr lang="cs-CZ" sz="2000" dirty="0" err="1" smtClean="0"/>
              <a:t>sm_čky</a:t>
            </a:r>
            <a:r>
              <a:rPr lang="cs-CZ" sz="2000" dirty="0" smtClean="0"/>
              <a:t>. Hlavou se m_</a:t>
            </a:r>
          </a:p>
          <a:p>
            <a:r>
              <a:rPr lang="cs-CZ" sz="2000" dirty="0"/>
              <a:t> </a:t>
            </a:r>
            <a:r>
              <a:rPr lang="cs-CZ" sz="2000" dirty="0" err="1" smtClean="0"/>
              <a:t>m_haly</a:t>
            </a:r>
            <a:r>
              <a:rPr lang="cs-CZ" sz="2000" dirty="0" smtClean="0"/>
              <a:t> různé </a:t>
            </a:r>
            <a:r>
              <a:rPr lang="cs-CZ" sz="2000" dirty="0" err="1" smtClean="0"/>
              <a:t>m_šlenky</a:t>
            </a:r>
            <a:r>
              <a:rPr lang="cs-CZ" sz="2000" dirty="0" smtClean="0"/>
              <a:t>. Ptáčata </a:t>
            </a:r>
            <a:r>
              <a:rPr lang="cs-CZ" sz="2000" dirty="0" err="1" smtClean="0"/>
              <a:t>b_vají</a:t>
            </a:r>
            <a:r>
              <a:rPr lang="cs-CZ" sz="2000" dirty="0" smtClean="0"/>
              <a:t> </a:t>
            </a:r>
            <a:r>
              <a:rPr lang="cs-CZ" sz="2000" dirty="0" err="1" smtClean="0"/>
              <a:t>m_rně</a:t>
            </a:r>
            <a:r>
              <a:rPr lang="cs-CZ" sz="2000" dirty="0" smtClean="0"/>
              <a:t> </a:t>
            </a:r>
            <a:r>
              <a:rPr lang="cs-CZ" sz="2000" dirty="0" err="1" smtClean="0"/>
              <a:t>ochm_řená</a:t>
            </a:r>
            <a:r>
              <a:rPr lang="cs-CZ" sz="2000" dirty="0" smtClean="0"/>
              <a:t>. </a:t>
            </a:r>
            <a:r>
              <a:rPr lang="cs-CZ" sz="2000" dirty="0" err="1" smtClean="0"/>
              <a:t>Mam_nka</a:t>
            </a:r>
            <a:r>
              <a:rPr lang="cs-CZ" sz="2000" dirty="0" smtClean="0"/>
              <a:t> je </a:t>
            </a:r>
            <a:r>
              <a:rPr lang="cs-CZ" sz="2000" dirty="0" err="1" smtClean="0"/>
              <a:t>m_lá</a:t>
            </a:r>
            <a:r>
              <a:rPr lang="cs-CZ" sz="2000" dirty="0" smtClean="0"/>
              <a:t> a m_  ji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máme moc rádi. Těsto </a:t>
            </a:r>
            <a:r>
              <a:rPr lang="cs-CZ" sz="2000" dirty="0" err="1" smtClean="0"/>
              <a:t>m_cháme</a:t>
            </a:r>
            <a:r>
              <a:rPr lang="cs-CZ" sz="2000" dirty="0" smtClean="0"/>
              <a:t> v </a:t>
            </a:r>
            <a:r>
              <a:rPr lang="cs-CZ" sz="2000" dirty="0" err="1" smtClean="0"/>
              <a:t>m_sce</a:t>
            </a:r>
            <a:r>
              <a:rPr lang="cs-CZ" sz="2000" dirty="0" smtClean="0"/>
              <a:t>. </a:t>
            </a:r>
            <a:r>
              <a:rPr lang="cs-CZ" sz="2000" dirty="0" err="1" smtClean="0"/>
              <a:t>M_lit</a:t>
            </a:r>
            <a:r>
              <a:rPr lang="cs-CZ" sz="2000" dirty="0" smtClean="0"/>
              <a:t> se je </a:t>
            </a:r>
            <a:r>
              <a:rPr lang="cs-CZ" sz="2000" dirty="0" err="1" smtClean="0"/>
              <a:t>l_dské</a:t>
            </a:r>
            <a:r>
              <a:rPr lang="cs-CZ" sz="2000" dirty="0" smtClean="0"/>
              <a:t>. Nebuď </a:t>
            </a:r>
            <a:r>
              <a:rPr lang="cs-CZ" sz="2000" dirty="0" err="1" smtClean="0"/>
              <a:t>dom_šlivý</a:t>
            </a:r>
            <a:r>
              <a:rPr lang="cs-CZ" sz="2000" dirty="0" smtClean="0"/>
              <a:t> člověk.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83433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6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2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78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4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300"/>
                            </p:stCondLst>
                            <p:childTnLst>
                              <p:par>
                                <p:cTn id="25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60"/>
                            </p:stCondLst>
                            <p:childTnLst>
                              <p:par>
                                <p:cTn id="29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1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820"/>
                            </p:stCondLst>
                            <p:childTnLst>
                              <p:par>
                                <p:cTn id="33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1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80"/>
                            </p:stCondLst>
                            <p:childTnLst>
                              <p:par>
                                <p:cTn id="37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1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5658" y="764704"/>
            <a:ext cx="8785995" cy="369332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Vyřeš doplňovačku. K příbuznému slovu najdi slovo vyjmenované a napiš jej do doplňovačky.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4391" y="1587767"/>
            <a:ext cx="3105081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1. štiplavé  </a:t>
            </a:r>
            <a:r>
              <a:rPr lang="cs-CZ" sz="2400" b="1" dirty="0" smtClean="0"/>
              <a:t>mydliny </a:t>
            </a:r>
          </a:p>
          <a:p>
            <a:r>
              <a:rPr lang="cs-CZ" sz="2400" dirty="0" smtClean="0"/>
              <a:t>  2. milá </a:t>
            </a:r>
            <a:r>
              <a:rPr lang="cs-CZ" sz="2400" b="1" dirty="0" smtClean="0"/>
              <a:t>myšička</a:t>
            </a:r>
          </a:p>
          <a:p>
            <a:r>
              <a:rPr lang="cs-CZ" sz="2400" dirty="0" smtClean="0"/>
              <a:t>  3. stále </a:t>
            </a:r>
            <a:r>
              <a:rPr lang="cs-CZ" sz="2400" b="1" dirty="0" smtClean="0"/>
              <a:t>přemýšlíme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4. životní </a:t>
            </a:r>
            <a:r>
              <a:rPr lang="cs-CZ" sz="2400" b="1" dirty="0" smtClean="0"/>
              <a:t>omyl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5. </a:t>
            </a:r>
            <a:r>
              <a:rPr lang="cs-CZ" sz="2400" b="1" dirty="0" smtClean="0"/>
              <a:t>vymýcený</a:t>
            </a:r>
            <a:r>
              <a:rPr lang="cs-CZ" sz="2400" dirty="0" smtClean="0"/>
              <a:t> les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6. </a:t>
            </a:r>
            <a:r>
              <a:rPr lang="cs-CZ" sz="2400" b="1" dirty="0" smtClean="0"/>
              <a:t>hmyzí</a:t>
            </a:r>
            <a:r>
              <a:rPr lang="cs-CZ" sz="2400" dirty="0" smtClean="0"/>
              <a:t> larvy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7. </a:t>
            </a:r>
            <a:r>
              <a:rPr lang="cs-CZ" sz="2400" b="1" dirty="0" smtClean="0"/>
              <a:t>chmýříčko</a:t>
            </a:r>
            <a:r>
              <a:rPr lang="cs-CZ" sz="2400" dirty="0" smtClean="0"/>
              <a:t> poletuje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8. nebezpečná </a:t>
            </a:r>
            <a:r>
              <a:rPr lang="cs-CZ" sz="2400" b="1" dirty="0" smtClean="0"/>
              <a:t>smyčka</a:t>
            </a:r>
          </a:p>
          <a:p>
            <a:r>
              <a:rPr lang="cs-CZ" sz="2400" dirty="0" smtClean="0"/>
              <a:t>  9. </a:t>
            </a:r>
            <a:r>
              <a:rPr lang="cs-CZ" sz="2400" b="1" dirty="0" smtClean="0"/>
              <a:t>uzamykati</a:t>
            </a:r>
            <a:r>
              <a:rPr lang="cs-CZ" sz="2400" dirty="0" smtClean="0"/>
              <a:t> dveře</a:t>
            </a:r>
          </a:p>
          <a:p>
            <a:r>
              <a:rPr lang="cs-CZ" sz="2400" dirty="0" smtClean="0"/>
              <a:t>10. </a:t>
            </a:r>
            <a:r>
              <a:rPr lang="cs-CZ" sz="2400" b="1" dirty="0" smtClean="0"/>
              <a:t>Litomyšlské</a:t>
            </a:r>
            <a:r>
              <a:rPr lang="cs-CZ" sz="2400" dirty="0" smtClean="0"/>
              <a:t> děti    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0127880"/>
              </p:ext>
            </p:extLst>
          </p:nvPr>
        </p:nvGraphicFramePr>
        <p:xfrm>
          <a:off x="4201023" y="1651793"/>
          <a:ext cx="417646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</a:tblGrid>
              <a:tr h="2683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2683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2683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2683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2683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2683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2683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2683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2683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26839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3334299"/>
              </p:ext>
            </p:extLst>
          </p:nvPr>
        </p:nvGraphicFramePr>
        <p:xfrm>
          <a:off x="4211964" y="1651793"/>
          <a:ext cx="417646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  <a:gridCol w="417646"/>
              </a:tblGrid>
              <a:tr h="26839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26839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26839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26839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26839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26839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26839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ch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26839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26839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26839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635896" y="1587767"/>
            <a:ext cx="572593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1.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2.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3.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4.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5.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6.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7.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8.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9.</a:t>
            </a:r>
          </a:p>
          <a:p>
            <a:r>
              <a:rPr lang="cs-CZ" sz="2400" dirty="0" smtClean="0"/>
              <a:t>10.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04" y="5517232"/>
            <a:ext cx="5613011" cy="369332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Vymysli věty s vyjmenovanými slovy, které jsme vynechali.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504" y="6021288"/>
            <a:ext cx="9187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____________________________________________________________________________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504" y="5913207"/>
            <a:ext cx="18065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Vynechaná slova: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1800" y="6390620"/>
            <a:ext cx="4130233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my, hlemýžď, dmýchat, nachomýtnout 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9464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124744"/>
            <a:ext cx="3823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err="1" smtClean="0"/>
              <a:t>DUMu</a:t>
            </a:r>
            <a:r>
              <a:rPr lang="cs-CZ" dirty="0" smtClean="0"/>
              <a:t> byly použity vlastní 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0746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687</Words>
  <Application>Microsoft Office PowerPoint</Application>
  <PresentationFormat>Předvádění na obrazovce (4:3)</PresentationFormat>
  <Paragraphs>158</Paragraphs>
  <Slides>8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Prezentace aplikace PowerPoint</vt:lpstr>
      <vt:lpstr>ANOTACE:</vt:lpstr>
      <vt:lpstr>Český jazyk 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3</dc:title>
  <dc:creator>MatejovicovaA</dc:creator>
  <cp:lastModifiedBy>admin</cp:lastModifiedBy>
  <cp:revision>29</cp:revision>
  <dcterms:created xsi:type="dcterms:W3CDTF">2012-03-24T16:09:27Z</dcterms:created>
  <dcterms:modified xsi:type="dcterms:W3CDTF">2013-02-21T21:45:29Z</dcterms:modified>
</cp:coreProperties>
</file>