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32"/>
  </p:notesMasterIdLst>
  <p:sldIdLst>
    <p:sldId id="301" r:id="rId3"/>
    <p:sldId id="302" r:id="rId4"/>
    <p:sldId id="256" r:id="rId5"/>
    <p:sldId id="257" r:id="rId6"/>
    <p:sldId id="258" r:id="rId7"/>
    <p:sldId id="259" r:id="rId8"/>
    <p:sldId id="280" r:id="rId9"/>
    <p:sldId id="281" r:id="rId10"/>
    <p:sldId id="282" r:id="rId11"/>
    <p:sldId id="283" r:id="rId12"/>
    <p:sldId id="284" r:id="rId13"/>
    <p:sldId id="286" r:id="rId14"/>
    <p:sldId id="285" r:id="rId15"/>
    <p:sldId id="287" r:id="rId16"/>
    <p:sldId id="288" r:id="rId17"/>
    <p:sldId id="289" r:id="rId18"/>
    <p:sldId id="290" r:id="rId19"/>
    <p:sldId id="291" r:id="rId20"/>
    <p:sldId id="292" r:id="rId21"/>
    <p:sldId id="293" r:id="rId22"/>
    <p:sldId id="294" r:id="rId23"/>
    <p:sldId id="295" r:id="rId24"/>
    <p:sldId id="296" r:id="rId25"/>
    <p:sldId id="297" r:id="rId26"/>
    <p:sldId id="298" r:id="rId27"/>
    <p:sldId id="299" r:id="rId28"/>
    <p:sldId id="300" r:id="rId29"/>
    <p:sldId id="279" r:id="rId30"/>
    <p:sldId id="303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8B33BB-6066-49C6-BF33-09A91BCB841A}" type="presOf" srcId="{914700B9-77B5-440A-A438-DE98B6D4894D}" destId="{E73F1C26-6DCD-4001-88B9-355E01E2BCE7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F9C2A4CA-E4B9-4D21-BEBF-0DA159487B4F}" type="presOf" srcId="{1D8420EA-BFA0-403B-80F5-647FA396CC45}" destId="{8467D0EB-87A2-4285-8ACA-0398EFBF29BC}" srcOrd="1" destOrd="0" presId="urn:microsoft.com/office/officeart/2005/8/layout/target3"/>
    <dgm:cxn modelId="{BA922356-A3EC-4481-B0B6-83F709821C92}" type="presOf" srcId="{130831A4-0540-4EC5-8F5A-93030E89D2D9}" destId="{F69CC921-512E-49F4-824C-A648EC5F27A5}" srcOrd="0" destOrd="0" presId="urn:microsoft.com/office/officeart/2005/8/layout/target3"/>
    <dgm:cxn modelId="{2FE52E0A-F368-45F3-9906-14F80DCB704C}" type="presOf" srcId="{914700B9-77B5-440A-A438-DE98B6D4894D}" destId="{BD9AF279-D483-48F2-BBBD-45F8E8923512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E92615C3-ADB8-49B1-8CEE-E6F02494BF10}" type="presOf" srcId="{1D8420EA-BFA0-403B-80F5-647FA396CC45}" destId="{F7B3C0B7-F0F7-4F49-B02C-3630F8C5FAE5}" srcOrd="0" destOrd="0" presId="urn:microsoft.com/office/officeart/2005/8/layout/target3"/>
    <dgm:cxn modelId="{66B599A4-8BDE-4BD8-B591-8185D0B5B7F9}" type="presOf" srcId="{130831A4-0540-4EC5-8F5A-93030E89D2D9}" destId="{8E23E229-92FC-49D1-B5FE-0303176B8A4E}" srcOrd="1" destOrd="0" presId="urn:microsoft.com/office/officeart/2005/8/layout/target3"/>
    <dgm:cxn modelId="{D0CF9B75-BF99-4034-8B67-B47ECE84EEF8}" type="presOf" srcId="{27FE2D31-D344-4B63-A89A-A89AB0D9F3E3}" destId="{FE47432B-CA46-450C-8D8F-66C300A95B52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572CAB48-97E7-4043-A858-302537BF57A9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6D4BC564-7ACC-4966-9F36-75F0B6EE3D69}" type="presOf" srcId="{100B6B2E-82E6-4C11-B19B-F2DB3A0EA64F}" destId="{DBA8199F-D892-4A8E-A352-2B7844050E09}" srcOrd="1" destOrd="0" presId="urn:microsoft.com/office/officeart/2005/8/layout/target3"/>
    <dgm:cxn modelId="{5EC81BFC-7AC2-4952-9713-8BD9A8BA6363}" type="presParOf" srcId="{FE47432B-CA46-450C-8D8F-66C300A95B52}" destId="{B522209E-30D0-49D6-A340-2D383A11C668}" srcOrd="0" destOrd="0" presId="urn:microsoft.com/office/officeart/2005/8/layout/target3"/>
    <dgm:cxn modelId="{6265DAD0-6A96-4490-AB9C-6A9C3D58BC84}" type="presParOf" srcId="{FE47432B-CA46-450C-8D8F-66C300A95B52}" destId="{ED5A8377-51D5-4DC5-B0E7-680166966720}" srcOrd="1" destOrd="0" presId="urn:microsoft.com/office/officeart/2005/8/layout/target3"/>
    <dgm:cxn modelId="{B336ADE4-A536-4997-A8DE-E3C697803B0C}" type="presParOf" srcId="{FE47432B-CA46-450C-8D8F-66C300A95B52}" destId="{F69CC921-512E-49F4-824C-A648EC5F27A5}" srcOrd="2" destOrd="0" presId="urn:microsoft.com/office/officeart/2005/8/layout/target3"/>
    <dgm:cxn modelId="{35C11B53-7449-4981-9FD9-52932DBB97A0}" type="presParOf" srcId="{FE47432B-CA46-450C-8D8F-66C300A95B52}" destId="{61C9CE18-EDA6-4EDF-BA1C-09779D38FBBF}" srcOrd="3" destOrd="0" presId="urn:microsoft.com/office/officeart/2005/8/layout/target3"/>
    <dgm:cxn modelId="{60EB040C-B775-45B8-9815-CDB2AC4CF1ED}" type="presParOf" srcId="{FE47432B-CA46-450C-8D8F-66C300A95B52}" destId="{D60DEAAB-7AFE-435A-ACF6-18851E4B0426}" srcOrd="4" destOrd="0" presId="urn:microsoft.com/office/officeart/2005/8/layout/target3"/>
    <dgm:cxn modelId="{F030C627-9925-4CD7-8EF0-BDD7BC384BF6}" type="presParOf" srcId="{FE47432B-CA46-450C-8D8F-66C300A95B52}" destId="{F7B3C0B7-F0F7-4F49-B02C-3630F8C5FAE5}" srcOrd="5" destOrd="0" presId="urn:microsoft.com/office/officeart/2005/8/layout/target3"/>
    <dgm:cxn modelId="{E62ECB1B-625B-475C-A5EB-DC68227A4D94}" type="presParOf" srcId="{FE47432B-CA46-450C-8D8F-66C300A95B52}" destId="{C9DA9446-E2D3-4F6A-8960-3CADFBF870B8}" srcOrd="6" destOrd="0" presId="urn:microsoft.com/office/officeart/2005/8/layout/target3"/>
    <dgm:cxn modelId="{2CD25D27-4964-464F-9930-62D081A393D2}" type="presParOf" srcId="{FE47432B-CA46-450C-8D8F-66C300A95B52}" destId="{9726EC6F-D322-4CD3-B489-1BE3DF7CE70B}" srcOrd="7" destOrd="0" presId="urn:microsoft.com/office/officeart/2005/8/layout/target3"/>
    <dgm:cxn modelId="{22E50929-3A2A-42A3-AD4F-E59669B2C27A}" type="presParOf" srcId="{FE47432B-CA46-450C-8D8F-66C300A95B52}" destId="{645AA564-2E9E-4954-AD87-AE01782CEC59}" srcOrd="8" destOrd="0" presId="urn:microsoft.com/office/officeart/2005/8/layout/target3"/>
    <dgm:cxn modelId="{B0884A3D-A99F-4C2F-A574-ED71B492DE5B}" type="presParOf" srcId="{FE47432B-CA46-450C-8D8F-66C300A95B52}" destId="{8538CAC4-6A86-42B8-B5AF-2FF155DB9D02}" srcOrd="9" destOrd="0" presId="urn:microsoft.com/office/officeart/2005/8/layout/target3"/>
    <dgm:cxn modelId="{579883C8-E163-46A2-AFD5-3DDA1F571E2D}" type="presParOf" srcId="{FE47432B-CA46-450C-8D8F-66C300A95B52}" destId="{26FD6024-A07F-46D0-8BC0-B5E595C5673D}" srcOrd="10" destOrd="0" presId="urn:microsoft.com/office/officeart/2005/8/layout/target3"/>
    <dgm:cxn modelId="{735C9845-234F-4581-AE19-A3101833A09C}" type="presParOf" srcId="{FE47432B-CA46-450C-8D8F-66C300A95B52}" destId="{E73F1C26-6DCD-4001-88B9-355E01E2BCE7}" srcOrd="11" destOrd="0" presId="urn:microsoft.com/office/officeart/2005/8/layout/target3"/>
    <dgm:cxn modelId="{174E064F-F071-4BF2-B58A-810BBE273C73}" type="presParOf" srcId="{FE47432B-CA46-450C-8D8F-66C300A95B52}" destId="{8E23E229-92FC-49D1-B5FE-0303176B8A4E}" srcOrd="12" destOrd="0" presId="urn:microsoft.com/office/officeart/2005/8/layout/target3"/>
    <dgm:cxn modelId="{5B66009C-E9B1-427E-94FD-3F2436AA1F92}" type="presParOf" srcId="{FE47432B-CA46-450C-8D8F-66C300A95B52}" destId="{8467D0EB-87A2-4285-8ACA-0398EFBF29BC}" srcOrd="13" destOrd="0" presId="urn:microsoft.com/office/officeart/2005/8/layout/target3"/>
    <dgm:cxn modelId="{7A44AFBE-EF31-41B5-BFF7-FB295152D2E3}" type="presParOf" srcId="{FE47432B-CA46-450C-8D8F-66C300A95B52}" destId="{DBA8199F-D892-4A8E-A352-2B7844050E09}" srcOrd="14" destOrd="0" presId="urn:microsoft.com/office/officeart/2005/8/layout/target3"/>
    <dgm:cxn modelId="{58731FA6-1D67-45F0-B020-E8D0FA2364CD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F0886D-A9F8-4E3E-94B5-6536F00F445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DCE337-6868-461F-95D0-88D3E6CAD3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59083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DCE337-6868-461F-95D0-88D3E6CAD342}" type="slidenum">
              <a:rPr lang="cs-CZ" smtClean="0"/>
              <a:pPr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68422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2262E-D9A9-4BE7-AB15-E2E1711A4C86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DF707-ACEF-4BF8-9AE8-15F988003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2262E-D9A9-4BE7-AB15-E2E1711A4C86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DF707-ACEF-4BF8-9AE8-15F988003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2262E-D9A9-4BE7-AB15-E2E1711A4C86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DF707-ACEF-4BF8-9AE8-15F988003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2262E-D9A9-4BE7-AB15-E2E1711A4C86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DF707-ACEF-4BF8-9AE8-15F988003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2262E-D9A9-4BE7-AB15-E2E1711A4C86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DF707-ACEF-4BF8-9AE8-15F988003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2262E-D9A9-4BE7-AB15-E2E1711A4C86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DF707-ACEF-4BF8-9AE8-15F988003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2262E-D9A9-4BE7-AB15-E2E1711A4C86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DF707-ACEF-4BF8-9AE8-15F988003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2262E-D9A9-4BE7-AB15-E2E1711A4C86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DF707-ACEF-4BF8-9AE8-15F988003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2262E-D9A9-4BE7-AB15-E2E1711A4C86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F7DDF707-ACEF-4BF8-9AE8-15F988003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2262E-D9A9-4BE7-AB15-E2E1711A4C86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DF707-ACEF-4BF8-9AE8-15F988003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2262E-D9A9-4BE7-AB15-E2E1711A4C86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DF707-ACEF-4BF8-9AE8-15F988003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0844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46344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26943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1238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09075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81450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815193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935666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38146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899780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64657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C32262E-D9A9-4BE7-AB15-E2E1711A4C86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7DDF707-ACEF-4BF8-9AE8-15F988003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475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13" Type="http://schemas.openxmlformats.org/officeDocument/2006/relationships/image" Target="../media/image2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12" Type="http://schemas.openxmlformats.org/officeDocument/2006/relationships/image" Target="../media/image2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11" Type="http://schemas.openxmlformats.org/officeDocument/2006/relationships/image" Target="../media/image24.wmf"/><Relationship Id="rId5" Type="http://schemas.openxmlformats.org/officeDocument/2006/relationships/image" Target="../media/image18.wmf"/><Relationship Id="rId10" Type="http://schemas.openxmlformats.org/officeDocument/2006/relationships/image" Target="../media/image23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Relationship Id="rId1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845631594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84702283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VY_32_INOVACE_14_S02-Čj-3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Vyjmenovaná slova po M - HRA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41266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53815726"/>
              </p:ext>
            </p:extLst>
          </p:nvPr>
        </p:nvGraphicFramePr>
        <p:xfrm>
          <a:off x="539552" y="3573016"/>
          <a:ext cx="8280920" cy="2937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- hra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Učebnice,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 a  procvičování pravopisu i,í/ y,ý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  po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obojetné souhlásce M formou hry.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hrají hru podle doporučených pravidel. Materiál je možné použít i k procvičení probraného učiva formou doplňujících otázek.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99783165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 opakování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procvičení vyjmenovaných slov po M.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vybrat správné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řešení daného úkolu a odůvodňuje své rozhodnutí.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9022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Vyjmenovaná slova po 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HRA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725143"/>
            <a:ext cx="864210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FF00"/>
                </a:solidFill>
              </a:rPr>
              <a:t>Pravidla:</a:t>
            </a:r>
          </a:p>
          <a:p>
            <a:r>
              <a:rPr lang="cs-CZ" sz="2400" dirty="0" smtClean="0">
                <a:solidFill>
                  <a:srgbClr val="00FF00"/>
                </a:solidFill>
              </a:rPr>
              <a:t>Hrají dvě družstva, kdy se střídají zástupci z družstev. Za správnou </a:t>
            </a:r>
          </a:p>
          <a:p>
            <a:r>
              <a:rPr lang="cs-CZ" sz="2400" dirty="0" smtClean="0">
                <a:solidFill>
                  <a:srgbClr val="00FF00"/>
                </a:solidFill>
              </a:rPr>
              <a:t>odpověď si píší na tabuli vždy jeden bod. Nesprávné doplnění může</a:t>
            </a:r>
          </a:p>
          <a:p>
            <a:r>
              <a:rPr lang="cs-CZ" sz="2400" dirty="0" smtClean="0">
                <a:solidFill>
                  <a:srgbClr val="00FF00"/>
                </a:solidFill>
              </a:rPr>
              <a:t>opravit zástupce druhého družstva a tak získat bod a pokračuje</a:t>
            </a:r>
          </a:p>
          <a:p>
            <a:r>
              <a:rPr lang="cs-CZ" sz="2400" dirty="0" smtClean="0">
                <a:solidFill>
                  <a:srgbClr val="00FF00"/>
                </a:solidFill>
              </a:rPr>
              <a:t> v dalším úkolu.</a:t>
            </a:r>
            <a:endParaRPr lang="cs-CZ" sz="2400" dirty="0">
              <a:solidFill>
                <a:srgbClr val="00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2667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568" y="2360950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Mrak 1"/>
          <p:cNvSpPr/>
          <p:nvPr/>
        </p:nvSpPr>
        <p:spPr>
          <a:xfrm>
            <a:off x="1634329" y="833367"/>
            <a:ext cx="6696744" cy="2210544"/>
          </a:xfrm>
          <a:prstGeom prst="cloud">
            <a:avLst/>
          </a:prstGeom>
          <a:solidFill>
            <a:schemeClr val="tx1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4" name="Zahnutá šipka dolů 3"/>
          <p:cNvSpPr/>
          <p:nvPr/>
        </p:nvSpPr>
        <p:spPr>
          <a:xfrm>
            <a:off x="1642891" y="4584409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Plechovka 6"/>
          <p:cNvSpPr/>
          <p:nvPr/>
        </p:nvSpPr>
        <p:spPr>
          <a:xfrm>
            <a:off x="1594520" y="4966968"/>
            <a:ext cx="1105272" cy="1216152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i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10" name="Zahnutá šipka dolů 9"/>
          <p:cNvSpPr/>
          <p:nvPr/>
        </p:nvSpPr>
        <p:spPr>
          <a:xfrm>
            <a:off x="7076582" y="4584409"/>
            <a:ext cx="1105272" cy="731520"/>
          </a:xfrm>
          <a:prstGeom prst="curved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lechovka 10"/>
          <p:cNvSpPr/>
          <p:nvPr/>
        </p:nvSpPr>
        <p:spPr>
          <a:xfrm>
            <a:off x="7028211" y="4966968"/>
            <a:ext cx="1105272" cy="1216152"/>
          </a:xfrm>
          <a:prstGeom prst="ca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sp>
        <p:nvSpPr>
          <p:cNvPr id="14" name="Zahnutá šipka dolů 13"/>
          <p:cNvSpPr/>
          <p:nvPr/>
        </p:nvSpPr>
        <p:spPr>
          <a:xfrm>
            <a:off x="5327282" y="4584409"/>
            <a:ext cx="1105272" cy="731520"/>
          </a:xfrm>
          <a:prstGeom prst="curved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lechovka 14"/>
          <p:cNvSpPr/>
          <p:nvPr/>
        </p:nvSpPr>
        <p:spPr>
          <a:xfrm>
            <a:off x="5278911" y="4966968"/>
            <a:ext cx="1105272" cy="1216152"/>
          </a:xfrm>
          <a:prstGeom prst="ca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16" name="Zahnutá šipka dolů 15"/>
          <p:cNvSpPr/>
          <p:nvPr/>
        </p:nvSpPr>
        <p:spPr>
          <a:xfrm>
            <a:off x="3444606" y="4584409"/>
            <a:ext cx="1105272" cy="731520"/>
          </a:xfrm>
          <a:prstGeom prst="curved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lechovka 16"/>
          <p:cNvSpPr/>
          <p:nvPr/>
        </p:nvSpPr>
        <p:spPr>
          <a:xfrm>
            <a:off x="3396235" y="4966968"/>
            <a:ext cx="1105272" cy="1216152"/>
          </a:xfrm>
          <a:prstGeom prst="ca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79509" y="1386053"/>
            <a:ext cx="473559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Pojeďte s vláčkem na výlet!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Cestou mu vybarvujte obláček.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 flipV="1">
            <a:off x="-180528" y="3356992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 descr="C:\Users\ucitel\AppData\Local\Microsoft\Windows\Temporary Internet Files\Content.IE5\S7687CZ2\MC9004126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38169">
            <a:off x="282093" y="4338233"/>
            <a:ext cx="1344895" cy="9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37410" y="3083959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6278" y="2924944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1856" y="2831620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73364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99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99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7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412776" y="-603447"/>
            <a:ext cx="11556776" cy="4032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568" y="2360950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Mrak 4"/>
          <p:cNvSpPr/>
          <p:nvPr/>
        </p:nvSpPr>
        <p:spPr>
          <a:xfrm>
            <a:off x="1634329" y="833367"/>
            <a:ext cx="6696744" cy="221054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70610" y="1677029"/>
            <a:ext cx="46281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Špinavá podlaha se musí um-t.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-180528" y="3356992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636913"/>
            <a:ext cx="1475571" cy="164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6278" y="2636914"/>
            <a:ext cx="1194137" cy="148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1856" y="2831620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hnutá šipka dolů 10"/>
          <p:cNvSpPr/>
          <p:nvPr/>
        </p:nvSpPr>
        <p:spPr>
          <a:xfrm>
            <a:off x="1642891" y="4584409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Plechovka 11"/>
          <p:cNvSpPr/>
          <p:nvPr/>
        </p:nvSpPr>
        <p:spPr>
          <a:xfrm>
            <a:off x="1594520" y="4966968"/>
            <a:ext cx="1105272" cy="1216152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i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13" name="Zahnutá šipka dolů 12"/>
          <p:cNvSpPr/>
          <p:nvPr/>
        </p:nvSpPr>
        <p:spPr>
          <a:xfrm>
            <a:off x="7076582" y="4584409"/>
            <a:ext cx="1105272" cy="731520"/>
          </a:xfrm>
          <a:prstGeom prst="curved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Plechovka 13"/>
          <p:cNvSpPr/>
          <p:nvPr/>
        </p:nvSpPr>
        <p:spPr>
          <a:xfrm>
            <a:off x="7028211" y="4966968"/>
            <a:ext cx="1105272" cy="1216152"/>
          </a:xfrm>
          <a:prstGeom prst="ca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sp>
        <p:nvSpPr>
          <p:cNvPr id="15" name="Zahnutá šipka dolů 14"/>
          <p:cNvSpPr/>
          <p:nvPr/>
        </p:nvSpPr>
        <p:spPr>
          <a:xfrm>
            <a:off x="5327282" y="4584409"/>
            <a:ext cx="1105272" cy="731520"/>
          </a:xfrm>
          <a:prstGeom prst="curved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Plechovka 15"/>
          <p:cNvSpPr/>
          <p:nvPr/>
        </p:nvSpPr>
        <p:spPr>
          <a:xfrm>
            <a:off x="5278911" y="4966968"/>
            <a:ext cx="1105272" cy="1216152"/>
          </a:xfrm>
          <a:prstGeom prst="ca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17" name="Zahnutá šipka dolů 16"/>
          <p:cNvSpPr/>
          <p:nvPr/>
        </p:nvSpPr>
        <p:spPr>
          <a:xfrm>
            <a:off x="3444606" y="4584409"/>
            <a:ext cx="1105272" cy="731520"/>
          </a:xfrm>
          <a:prstGeom prst="curved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Plechovka 17"/>
          <p:cNvSpPr/>
          <p:nvPr/>
        </p:nvSpPr>
        <p:spPr>
          <a:xfrm>
            <a:off x="3396235" y="4966968"/>
            <a:ext cx="1105272" cy="1216152"/>
          </a:xfrm>
          <a:prstGeom prst="ca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í</a:t>
            </a:r>
            <a:endParaRPr lang="cs-CZ" sz="5400" dirty="0">
              <a:solidFill>
                <a:schemeClr val="tx1"/>
              </a:solidFill>
            </a:endParaRPr>
          </a:p>
        </p:txBody>
      </p:sp>
      <p:pic>
        <p:nvPicPr>
          <p:cNvPr id="19" name="Picture 5" descr="C:\Users\ucitel\AppData\Local\Microsoft\Windows\Temporary Internet Files\Content.IE5\S7687CZ2\MC900412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38169">
            <a:off x="282093" y="4338233"/>
            <a:ext cx="1344895" cy="9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55168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99"/>
                                      </p:to>
                                    </p:animClr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99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  <p:bldP spid="12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412776" y="-603447"/>
            <a:ext cx="11556776" cy="4032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568" y="2360950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Mrak 4"/>
          <p:cNvSpPr/>
          <p:nvPr/>
        </p:nvSpPr>
        <p:spPr>
          <a:xfrm>
            <a:off x="1634329" y="833367"/>
            <a:ext cx="6696744" cy="221054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70610" y="1677029"/>
            <a:ext cx="49936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Obtěžoval nás nepříjemný hm-z.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-180528" y="3356992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636913"/>
            <a:ext cx="1475571" cy="164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6278" y="2636914"/>
            <a:ext cx="1194137" cy="148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1856" y="2831620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hnutá šipka dolů 10"/>
          <p:cNvSpPr/>
          <p:nvPr/>
        </p:nvSpPr>
        <p:spPr>
          <a:xfrm>
            <a:off x="1642891" y="4584409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Plechovka 11"/>
          <p:cNvSpPr/>
          <p:nvPr/>
        </p:nvSpPr>
        <p:spPr>
          <a:xfrm>
            <a:off x="1594520" y="4966968"/>
            <a:ext cx="1105272" cy="1216152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i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13" name="Zahnutá šipka dolů 12"/>
          <p:cNvSpPr/>
          <p:nvPr/>
        </p:nvSpPr>
        <p:spPr>
          <a:xfrm>
            <a:off x="7076582" y="4584409"/>
            <a:ext cx="1105272" cy="731520"/>
          </a:xfrm>
          <a:prstGeom prst="curved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Plechovka 13"/>
          <p:cNvSpPr/>
          <p:nvPr/>
        </p:nvSpPr>
        <p:spPr>
          <a:xfrm>
            <a:off x="7028211" y="4966968"/>
            <a:ext cx="1105272" cy="1216152"/>
          </a:xfrm>
          <a:prstGeom prst="ca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sp>
        <p:nvSpPr>
          <p:cNvPr id="15" name="Zahnutá šipka dolů 14"/>
          <p:cNvSpPr/>
          <p:nvPr/>
        </p:nvSpPr>
        <p:spPr>
          <a:xfrm>
            <a:off x="5327282" y="4584409"/>
            <a:ext cx="1105272" cy="731520"/>
          </a:xfrm>
          <a:prstGeom prst="curved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Plechovka 15"/>
          <p:cNvSpPr/>
          <p:nvPr/>
        </p:nvSpPr>
        <p:spPr>
          <a:xfrm>
            <a:off x="5278911" y="4966968"/>
            <a:ext cx="1105272" cy="1216152"/>
          </a:xfrm>
          <a:prstGeom prst="ca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17" name="Zahnutá šipka dolů 16"/>
          <p:cNvSpPr/>
          <p:nvPr/>
        </p:nvSpPr>
        <p:spPr>
          <a:xfrm>
            <a:off x="3444606" y="4584409"/>
            <a:ext cx="1105272" cy="731520"/>
          </a:xfrm>
          <a:prstGeom prst="curved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Plechovka 17"/>
          <p:cNvSpPr/>
          <p:nvPr/>
        </p:nvSpPr>
        <p:spPr>
          <a:xfrm>
            <a:off x="3396235" y="4966968"/>
            <a:ext cx="1105272" cy="1216152"/>
          </a:xfrm>
          <a:prstGeom prst="ca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í</a:t>
            </a:r>
            <a:endParaRPr lang="cs-CZ" sz="5400" dirty="0">
              <a:solidFill>
                <a:schemeClr val="tx1"/>
              </a:solidFill>
            </a:endParaRPr>
          </a:p>
        </p:txBody>
      </p:sp>
      <p:pic>
        <p:nvPicPr>
          <p:cNvPr id="19" name="Picture 5" descr="C:\Users\ucitel\AppData\Local\Microsoft\Windows\Temporary Internet Files\Content.IE5\S7687CZ2\MC900412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38169">
            <a:off x="282093" y="4338233"/>
            <a:ext cx="1344895" cy="9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19851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  <p:bldP spid="12" grpId="0" animBg="1"/>
      <p:bldP spid="13" grpId="0" animBg="1"/>
      <p:bldP spid="14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0" descr="C:\Users\ucitel\AppData\Local\Microsoft\Windows\Temporary Internet Files\Content.IE5\1FFKLJ63\MC9001988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95164"/>
            <a:ext cx="9144000" cy="3884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18158" y="3066031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rak 3"/>
          <p:cNvSpPr/>
          <p:nvPr/>
        </p:nvSpPr>
        <p:spPr>
          <a:xfrm>
            <a:off x="1568919" y="1846938"/>
            <a:ext cx="6696744" cy="1902054"/>
          </a:xfrm>
          <a:prstGeom prst="cloud">
            <a:avLst/>
          </a:prstGeom>
          <a:solidFill>
            <a:schemeClr val="tx1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37381" y="2536355"/>
            <a:ext cx="48616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Na parkovišti není volné m-sto.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-245938" y="4062073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789040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0868" y="3630025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76446" y="3536701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hnutá šipka dolů 9"/>
          <p:cNvSpPr/>
          <p:nvPr/>
        </p:nvSpPr>
        <p:spPr>
          <a:xfrm>
            <a:off x="1642891" y="4929926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7076582" y="4929926"/>
            <a:ext cx="1105272" cy="731520"/>
          </a:xfrm>
          <a:prstGeom prst="curved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lechovka 12"/>
          <p:cNvSpPr/>
          <p:nvPr/>
        </p:nvSpPr>
        <p:spPr>
          <a:xfrm>
            <a:off x="7028211" y="5312485"/>
            <a:ext cx="1105272" cy="1216152"/>
          </a:xfrm>
          <a:prstGeom prst="ca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sp>
        <p:nvSpPr>
          <p:cNvPr id="14" name="Zahnutá šipka dolů 13"/>
          <p:cNvSpPr/>
          <p:nvPr/>
        </p:nvSpPr>
        <p:spPr>
          <a:xfrm>
            <a:off x="5327282" y="4929926"/>
            <a:ext cx="1105272" cy="731520"/>
          </a:xfrm>
          <a:prstGeom prst="curved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lechovka 14"/>
          <p:cNvSpPr/>
          <p:nvPr/>
        </p:nvSpPr>
        <p:spPr>
          <a:xfrm>
            <a:off x="5278911" y="5312485"/>
            <a:ext cx="1105272" cy="1216152"/>
          </a:xfrm>
          <a:prstGeom prst="ca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16" name="Zahnutá šipka dolů 15"/>
          <p:cNvSpPr/>
          <p:nvPr/>
        </p:nvSpPr>
        <p:spPr>
          <a:xfrm>
            <a:off x="3444606" y="4929926"/>
            <a:ext cx="1105272" cy="731520"/>
          </a:xfrm>
          <a:prstGeom prst="curved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lechovka 16"/>
          <p:cNvSpPr/>
          <p:nvPr/>
        </p:nvSpPr>
        <p:spPr>
          <a:xfrm>
            <a:off x="3396235" y="5312485"/>
            <a:ext cx="1105272" cy="1216152"/>
          </a:xfrm>
          <a:prstGeom prst="ca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18" name="Zahnutá šipka dolů 17"/>
          <p:cNvSpPr/>
          <p:nvPr/>
        </p:nvSpPr>
        <p:spPr>
          <a:xfrm>
            <a:off x="1642891" y="4929926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9" name="Picture 5" descr="C:\Users\ucitel\AppData\Local\Microsoft\Windows\Temporary Internet Files\Content.IE5\S7687CZ2\MC900412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38169">
            <a:off x="282093" y="4683750"/>
            <a:ext cx="1344895" cy="9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Plechovka 19"/>
          <p:cNvSpPr/>
          <p:nvPr/>
        </p:nvSpPr>
        <p:spPr>
          <a:xfrm>
            <a:off x="1594522" y="5315631"/>
            <a:ext cx="1105272" cy="1216152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i</a:t>
            </a:r>
            <a:endParaRPr lang="cs-CZ" sz="5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7528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CC00"/>
                                      </p:to>
                                    </p:animClr>
                                    <p:animClr clrSpc="rgb" dir="cw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CC00"/>
                                      </p:to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8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0" descr="C:\Users\ucitel\AppData\Local\Microsoft\Windows\Temporary Internet Files\Content.IE5\1FFKLJ63\MC9001988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95164"/>
            <a:ext cx="9144000" cy="3884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18158" y="3066031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rak 3"/>
          <p:cNvSpPr/>
          <p:nvPr/>
        </p:nvSpPr>
        <p:spPr>
          <a:xfrm>
            <a:off x="1568919" y="2060848"/>
            <a:ext cx="6696744" cy="1688144"/>
          </a:xfrm>
          <a:prstGeom prst="cloud">
            <a:avLst/>
          </a:prstGeom>
          <a:solidFill>
            <a:schemeClr val="tx1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66303" y="2666895"/>
            <a:ext cx="32383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M-  se na vás těšíme.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-245938" y="4062073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789040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0868" y="3630025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76446" y="3536701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hnutá šipka dolů 9"/>
          <p:cNvSpPr/>
          <p:nvPr/>
        </p:nvSpPr>
        <p:spPr>
          <a:xfrm>
            <a:off x="1642891" y="4929926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7076582" y="4929926"/>
            <a:ext cx="1105272" cy="731520"/>
          </a:xfrm>
          <a:prstGeom prst="curved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lechovka 12"/>
          <p:cNvSpPr/>
          <p:nvPr/>
        </p:nvSpPr>
        <p:spPr>
          <a:xfrm>
            <a:off x="7028211" y="5312485"/>
            <a:ext cx="1105272" cy="1216152"/>
          </a:xfrm>
          <a:prstGeom prst="ca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sp>
        <p:nvSpPr>
          <p:cNvPr id="14" name="Zahnutá šipka dolů 13"/>
          <p:cNvSpPr/>
          <p:nvPr/>
        </p:nvSpPr>
        <p:spPr>
          <a:xfrm>
            <a:off x="5327282" y="4929926"/>
            <a:ext cx="1105272" cy="731520"/>
          </a:xfrm>
          <a:prstGeom prst="curved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lechovka 14"/>
          <p:cNvSpPr/>
          <p:nvPr/>
        </p:nvSpPr>
        <p:spPr>
          <a:xfrm>
            <a:off x="5278911" y="5312485"/>
            <a:ext cx="1105272" cy="1216152"/>
          </a:xfrm>
          <a:prstGeom prst="ca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16" name="Zahnutá šipka dolů 15"/>
          <p:cNvSpPr/>
          <p:nvPr/>
        </p:nvSpPr>
        <p:spPr>
          <a:xfrm>
            <a:off x="3444606" y="4929926"/>
            <a:ext cx="1105272" cy="731520"/>
          </a:xfrm>
          <a:prstGeom prst="curved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lechovka 16"/>
          <p:cNvSpPr/>
          <p:nvPr/>
        </p:nvSpPr>
        <p:spPr>
          <a:xfrm>
            <a:off x="3396235" y="5312485"/>
            <a:ext cx="1105272" cy="1216152"/>
          </a:xfrm>
          <a:prstGeom prst="ca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18" name="Zahnutá šipka dolů 17"/>
          <p:cNvSpPr/>
          <p:nvPr/>
        </p:nvSpPr>
        <p:spPr>
          <a:xfrm>
            <a:off x="1642891" y="4929926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9" name="Picture 5" descr="C:\Users\ucitel\AppData\Local\Microsoft\Windows\Temporary Internet Files\Content.IE5\S7687CZ2\MC900412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38169">
            <a:off x="282093" y="4683750"/>
            <a:ext cx="1344895" cy="9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Plechovka 19"/>
          <p:cNvSpPr/>
          <p:nvPr/>
        </p:nvSpPr>
        <p:spPr>
          <a:xfrm>
            <a:off x="1576444" y="5295686"/>
            <a:ext cx="1105272" cy="1216152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i</a:t>
            </a:r>
            <a:endParaRPr lang="cs-CZ" sz="5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3028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animClr clrSpc="rgb" dir="cw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2" grpId="0" animBg="1"/>
      <p:bldP spid="13" grpId="0" animBg="1"/>
      <p:bldP spid="16" grpId="0" animBg="1"/>
      <p:bldP spid="17" grpId="0" animBg="1"/>
      <p:bldP spid="18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0344" y="-930434"/>
            <a:ext cx="9252520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568" y="2824047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rak 3"/>
          <p:cNvSpPr/>
          <p:nvPr/>
        </p:nvSpPr>
        <p:spPr>
          <a:xfrm>
            <a:off x="1634329" y="1700808"/>
            <a:ext cx="6696744" cy="1806200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87505" y="2317955"/>
            <a:ext cx="44855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M-</a:t>
            </a:r>
            <a:r>
              <a:rPr lang="cs-CZ" sz="2800" dirty="0" err="1" smtClean="0">
                <a:solidFill>
                  <a:schemeClr val="bg1"/>
                </a:solidFill>
              </a:rPr>
              <a:t>nulý</a:t>
            </a:r>
            <a:r>
              <a:rPr lang="cs-CZ" sz="2800" dirty="0" smtClean="0">
                <a:solidFill>
                  <a:schemeClr val="bg1"/>
                </a:solidFill>
              </a:rPr>
              <a:t> týden jsem byl v kině.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-55115" y="3789869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100010"/>
            <a:ext cx="1475571" cy="164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6278" y="3100011"/>
            <a:ext cx="1194137" cy="148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1856" y="3294717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hnutá šipka dolů 9"/>
          <p:cNvSpPr/>
          <p:nvPr/>
        </p:nvSpPr>
        <p:spPr>
          <a:xfrm>
            <a:off x="1642891" y="5047506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lechovka 10"/>
          <p:cNvSpPr/>
          <p:nvPr/>
        </p:nvSpPr>
        <p:spPr>
          <a:xfrm>
            <a:off x="1594520" y="5430065"/>
            <a:ext cx="1105272" cy="1216152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i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7076582" y="5047506"/>
            <a:ext cx="1105272" cy="731520"/>
          </a:xfrm>
          <a:prstGeom prst="curved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lechovka 12"/>
          <p:cNvSpPr/>
          <p:nvPr/>
        </p:nvSpPr>
        <p:spPr>
          <a:xfrm>
            <a:off x="7028211" y="5430065"/>
            <a:ext cx="1105272" cy="1216152"/>
          </a:xfrm>
          <a:prstGeom prst="ca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sp>
        <p:nvSpPr>
          <p:cNvPr id="14" name="Zahnutá šipka dolů 13"/>
          <p:cNvSpPr/>
          <p:nvPr/>
        </p:nvSpPr>
        <p:spPr>
          <a:xfrm>
            <a:off x="5327282" y="5047506"/>
            <a:ext cx="1105272" cy="731520"/>
          </a:xfrm>
          <a:prstGeom prst="curved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lechovka 14"/>
          <p:cNvSpPr/>
          <p:nvPr/>
        </p:nvSpPr>
        <p:spPr>
          <a:xfrm>
            <a:off x="5278911" y="5430065"/>
            <a:ext cx="1105272" cy="1216152"/>
          </a:xfrm>
          <a:prstGeom prst="ca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16" name="Zahnutá šipka dolů 15"/>
          <p:cNvSpPr/>
          <p:nvPr/>
        </p:nvSpPr>
        <p:spPr>
          <a:xfrm>
            <a:off x="3444606" y="5047506"/>
            <a:ext cx="1105272" cy="731520"/>
          </a:xfrm>
          <a:prstGeom prst="curved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lechovka 16"/>
          <p:cNvSpPr/>
          <p:nvPr/>
        </p:nvSpPr>
        <p:spPr>
          <a:xfrm>
            <a:off x="3396235" y="5430065"/>
            <a:ext cx="1105272" cy="1216152"/>
          </a:xfrm>
          <a:prstGeom prst="ca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í</a:t>
            </a:r>
            <a:endParaRPr lang="cs-CZ" sz="5400" dirty="0">
              <a:solidFill>
                <a:schemeClr val="tx1"/>
              </a:solidFill>
            </a:endParaRPr>
          </a:p>
        </p:txBody>
      </p:sp>
      <p:pic>
        <p:nvPicPr>
          <p:cNvPr id="18" name="Picture 5" descr="C:\Users\ucitel\AppData\Local\Microsoft\Windows\Temporary Internet Files\Content.IE5\S7687CZ2\MC900412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38169">
            <a:off x="282093" y="4801330"/>
            <a:ext cx="1344895" cy="9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58923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0344" y="-930434"/>
            <a:ext cx="9252520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568" y="2360950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rak 3"/>
          <p:cNvSpPr/>
          <p:nvPr/>
        </p:nvSpPr>
        <p:spPr>
          <a:xfrm>
            <a:off x="1634329" y="1556791"/>
            <a:ext cx="6696744" cy="1487119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21842" y="2038740"/>
            <a:ext cx="26244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Kup nové m-</a:t>
            </a:r>
            <a:r>
              <a:rPr lang="cs-CZ" sz="2800" dirty="0" err="1" smtClean="0">
                <a:solidFill>
                  <a:schemeClr val="bg1"/>
                </a:solidFill>
              </a:rPr>
              <a:t>dlo</a:t>
            </a:r>
            <a:r>
              <a:rPr lang="cs-CZ" sz="2800" dirty="0">
                <a:solidFill>
                  <a:schemeClr val="bg1"/>
                </a:solidFill>
              </a:rPr>
              <a:t>!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-180528" y="3356992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636913"/>
            <a:ext cx="1475571" cy="164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6278" y="2636914"/>
            <a:ext cx="1194137" cy="148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1856" y="2831620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hnutá šipka dolů 9"/>
          <p:cNvSpPr/>
          <p:nvPr/>
        </p:nvSpPr>
        <p:spPr>
          <a:xfrm>
            <a:off x="1642891" y="4584409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lechovka 10"/>
          <p:cNvSpPr/>
          <p:nvPr/>
        </p:nvSpPr>
        <p:spPr>
          <a:xfrm>
            <a:off x="1594520" y="4966968"/>
            <a:ext cx="1105272" cy="1216152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i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7076582" y="4584409"/>
            <a:ext cx="1105272" cy="731520"/>
          </a:xfrm>
          <a:prstGeom prst="curved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lechovka 12"/>
          <p:cNvSpPr/>
          <p:nvPr/>
        </p:nvSpPr>
        <p:spPr>
          <a:xfrm>
            <a:off x="7028211" y="4966968"/>
            <a:ext cx="1105272" cy="1216152"/>
          </a:xfrm>
          <a:prstGeom prst="ca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sp>
        <p:nvSpPr>
          <p:cNvPr id="14" name="Zahnutá šipka dolů 13"/>
          <p:cNvSpPr/>
          <p:nvPr/>
        </p:nvSpPr>
        <p:spPr>
          <a:xfrm>
            <a:off x="5327282" y="4584409"/>
            <a:ext cx="1105272" cy="731520"/>
          </a:xfrm>
          <a:prstGeom prst="curved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lechovka 14"/>
          <p:cNvSpPr/>
          <p:nvPr/>
        </p:nvSpPr>
        <p:spPr>
          <a:xfrm>
            <a:off x="5278911" y="4966968"/>
            <a:ext cx="1105272" cy="1216152"/>
          </a:xfrm>
          <a:prstGeom prst="ca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16" name="Zahnutá šipka dolů 15"/>
          <p:cNvSpPr/>
          <p:nvPr/>
        </p:nvSpPr>
        <p:spPr>
          <a:xfrm>
            <a:off x="3444606" y="4584409"/>
            <a:ext cx="1105272" cy="731520"/>
          </a:xfrm>
          <a:prstGeom prst="curved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lechovka 16"/>
          <p:cNvSpPr/>
          <p:nvPr/>
        </p:nvSpPr>
        <p:spPr>
          <a:xfrm>
            <a:off x="3396235" y="4966968"/>
            <a:ext cx="1105272" cy="1216152"/>
          </a:xfrm>
          <a:prstGeom prst="ca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í</a:t>
            </a:r>
            <a:endParaRPr lang="cs-CZ" sz="5400" dirty="0">
              <a:solidFill>
                <a:schemeClr val="tx1"/>
              </a:solidFill>
            </a:endParaRPr>
          </a:p>
        </p:txBody>
      </p:sp>
      <p:pic>
        <p:nvPicPr>
          <p:cNvPr id="18" name="Picture 5" descr="C:\Users\ucitel\AppData\Local\Microsoft\Windows\Temporary Internet Files\Content.IE5\S7687CZ2\MC900412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38169">
            <a:off x="282093" y="4338233"/>
            <a:ext cx="1344895" cy="9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54356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99"/>
                                      </p:to>
                                    </p:animClr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99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459432"/>
            <a:ext cx="9396536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7435" y="2709911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rak 3"/>
          <p:cNvSpPr/>
          <p:nvPr/>
        </p:nvSpPr>
        <p:spPr>
          <a:xfrm>
            <a:off x="1638196" y="1628800"/>
            <a:ext cx="6696744" cy="185216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2654" y="2214374"/>
            <a:ext cx="40078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Mam-</a:t>
            </a:r>
            <a:r>
              <a:rPr lang="cs-CZ" sz="2800" dirty="0" err="1" smtClean="0">
                <a:solidFill>
                  <a:schemeClr val="bg1"/>
                </a:solidFill>
              </a:rPr>
              <a:t>nka</a:t>
            </a:r>
            <a:r>
              <a:rPr lang="cs-CZ" sz="2800" dirty="0" smtClean="0">
                <a:solidFill>
                  <a:schemeClr val="bg1"/>
                </a:solidFill>
              </a:rPr>
              <a:t> je velmi hodná. 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-176661" y="3705953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9843" y="2985874"/>
            <a:ext cx="1475571" cy="164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0145" y="2985875"/>
            <a:ext cx="1194137" cy="148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5723" y="3180581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hnutá šipka dolů 9"/>
          <p:cNvSpPr/>
          <p:nvPr/>
        </p:nvSpPr>
        <p:spPr>
          <a:xfrm>
            <a:off x="1646758" y="4933370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lechovka 10"/>
          <p:cNvSpPr/>
          <p:nvPr/>
        </p:nvSpPr>
        <p:spPr>
          <a:xfrm>
            <a:off x="1598387" y="5315929"/>
            <a:ext cx="1105272" cy="1216152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i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7080449" y="4933370"/>
            <a:ext cx="1105272" cy="731520"/>
          </a:xfrm>
          <a:prstGeom prst="curved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lechovka 12"/>
          <p:cNvSpPr/>
          <p:nvPr/>
        </p:nvSpPr>
        <p:spPr>
          <a:xfrm>
            <a:off x="7032078" y="5315929"/>
            <a:ext cx="1105272" cy="1216152"/>
          </a:xfrm>
          <a:prstGeom prst="ca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sp>
        <p:nvSpPr>
          <p:cNvPr id="14" name="Zahnutá šipka dolů 13"/>
          <p:cNvSpPr/>
          <p:nvPr/>
        </p:nvSpPr>
        <p:spPr>
          <a:xfrm>
            <a:off x="5331149" y="4933370"/>
            <a:ext cx="1105272" cy="731520"/>
          </a:xfrm>
          <a:prstGeom prst="curved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lechovka 14"/>
          <p:cNvSpPr/>
          <p:nvPr/>
        </p:nvSpPr>
        <p:spPr>
          <a:xfrm>
            <a:off x="5282778" y="5315929"/>
            <a:ext cx="1105272" cy="1216152"/>
          </a:xfrm>
          <a:prstGeom prst="ca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16" name="Zahnutá šipka dolů 15"/>
          <p:cNvSpPr/>
          <p:nvPr/>
        </p:nvSpPr>
        <p:spPr>
          <a:xfrm>
            <a:off x="3448473" y="4933370"/>
            <a:ext cx="1105272" cy="731520"/>
          </a:xfrm>
          <a:prstGeom prst="curved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lechovka 16"/>
          <p:cNvSpPr/>
          <p:nvPr/>
        </p:nvSpPr>
        <p:spPr>
          <a:xfrm>
            <a:off x="3400102" y="5315929"/>
            <a:ext cx="1105272" cy="1216152"/>
          </a:xfrm>
          <a:prstGeom prst="ca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í</a:t>
            </a:r>
            <a:endParaRPr lang="cs-CZ" sz="5400" dirty="0">
              <a:solidFill>
                <a:schemeClr val="tx1"/>
              </a:solidFill>
            </a:endParaRPr>
          </a:p>
        </p:txBody>
      </p:sp>
      <p:pic>
        <p:nvPicPr>
          <p:cNvPr id="18" name="Picture 5" descr="C:\Users\ucitel\AppData\Local\Microsoft\Windows\Temporary Internet Files\Content.IE5\S7687CZ2\MC900412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38169">
            <a:off x="285960" y="4687194"/>
            <a:ext cx="1344895" cy="9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6160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459432"/>
            <a:ext cx="9396536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7435" y="2709911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rak 3"/>
          <p:cNvSpPr/>
          <p:nvPr/>
        </p:nvSpPr>
        <p:spPr>
          <a:xfrm>
            <a:off x="1638196" y="1736812"/>
            <a:ext cx="6696744" cy="1656060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48473" y="2303232"/>
            <a:ext cx="27687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M-</a:t>
            </a:r>
            <a:r>
              <a:rPr lang="cs-CZ" sz="2800" dirty="0" err="1" smtClean="0">
                <a:solidFill>
                  <a:schemeClr val="bg1"/>
                </a:solidFill>
              </a:rPr>
              <a:t>slivci</a:t>
            </a:r>
            <a:r>
              <a:rPr lang="cs-CZ" sz="2800" dirty="0" smtClean="0">
                <a:solidFill>
                  <a:schemeClr val="bg1"/>
                </a:solidFill>
              </a:rPr>
              <a:t> měli hon.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-176661" y="3705953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9843" y="2985874"/>
            <a:ext cx="1475571" cy="164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0145" y="2985875"/>
            <a:ext cx="1194137" cy="148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5723" y="3180581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hnutá šipka dolů 9"/>
          <p:cNvSpPr/>
          <p:nvPr/>
        </p:nvSpPr>
        <p:spPr>
          <a:xfrm>
            <a:off x="1646758" y="4933370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lechovka 10"/>
          <p:cNvSpPr/>
          <p:nvPr/>
        </p:nvSpPr>
        <p:spPr>
          <a:xfrm>
            <a:off x="1598387" y="5315929"/>
            <a:ext cx="1105272" cy="1216152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i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7080449" y="4933370"/>
            <a:ext cx="1105272" cy="731520"/>
          </a:xfrm>
          <a:prstGeom prst="curved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lechovka 12"/>
          <p:cNvSpPr/>
          <p:nvPr/>
        </p:nvSpPr>
        <p:spPr>
          <a:xfrm>
            <a:off x="7032078" y="5315929"/>
            <a:ext cx="1105272" cy="1216152"/>
          </a:xfrm>
          <a:prstGeom prst="ca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sp>
        <p:nvSpPr>
          <p:cNvPr id="14" name="Zahnutá šipka dolů 13"/>
          <p:cNvSpPr/>
          <p:nvPr/>
        </p:nvSpPr>
        <p:spPr>
          <a:xfrm>
            <a:off x="5331149" y="4933370"/>
            <a:ext cx="1105272" cy="731520"/>
          </a:xfrm>
          <a:prstGeom prst="curved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lechovka 14"/>
          <p:cNvSpPr/>
          <p:nvPr/>
        </p:nvSpPr>
        <p:spPr>
          <a:xfrm>
            <a:off x="5282778" y="5315929"/>
            <a:ext cx="1105272" cy="1216152"/>
          </a:xfrm>
          <a:prstGeom prst="ca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16" name="Zahnutá šipka dolů 15"/>
          <p:cNvSpPr/>
          <p:nvPr/>
        </p:nvSpPr>
        <p:spPr>
          <a:xfrm>
            <a:off x="3448473" y="4933370"/>
            <a:ext cx="1105272" cy="731520"/>
          </a:xfrm>
          <a:prstGeom prst="curved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lechovka 16"/>
          <p:cNvSpPr/>
          <p:nvPr/>
        </p:nvSpPr>
        <p:spPr>
          <a:xfrm>
            <a:off x="3400102" y="5315929"/>
            <a:ext cx="1105272" cy="1216152"/>
          </a:xfrm>
          <a:prstGeom prst="ca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í</a:t>
            </a:r>
            <a:endParaRPr lang="cs-CZ" sz="5400" dirty="0">
              <a:solidFill>
                <a:schemeClr val="tx1"/>
              </a:solidFill>
            </a:endParaRPr>
          </a:p>
        </p:txBody>
      </p:sp>
      <p:pic>
        <p:nvPicPr>
          <p:cNvPr id="18" name="Picture 5" descr="C:\Users\ucitel\AppData\Local\Microsoft\Windows\Temporary Internet Files\Content.IE5\S7687CZ2\MC900412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38169">
            <a:off x="285960" y="4687194"/>
            <a:ext cx="1344895" cy="9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48403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2" grpId="0" animBg="1"/>
      <p:bldP spid="13" grpId="0" animBg="1"/>
      <p:bldP spid="16" grpId="0" animBg="1"/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08520" y="0"/>
            <a:ext cx="9252520" cy="3806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7435" y="2709911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rak 3"/>
          <p:cNvSpPr/>
          <p:nvPr/>
        </p:nvSpPr>
        <p:spPr>
          <a:xfrm>
            <a:off x="1638196" y="1182328"/>
            <a:ext cx="6696744" cy="221054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74477" y="2025990"/>
            <a:ext cx="42402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Chtěl bys m-t nový telefon?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-176661" y="3705953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9843" y="2985874"/>
            <a:ext cx="1475571" cy="164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0145" y="2985875"/>
            <a:ext cx="1194137" cy="148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5723" y="3180581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hnutá šipka dolů 9"/>
          <p:cNvSpPr/>
          <p:nvPr/>
        </p:nvSpPr>
        <p:spPr>
          <a:xfrm>
            <a:off x="1646758" y="4933370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lechovka 10"/>
          <p:cNvSpPr/>
          <p:nvPr/>
        </p:nvSpPr>
        <p:spPr>
          <a:xfrm>
            <a:off x="1598387" y="5315929"/>
            <a:ext cx="1105272" cy="1216152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i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7080449" y="4933370"/>
            <a:ext cx="1105272" cy="731520"/>
          </a:xfrm>
          <a:prstGeom prst="curved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lechovka 12"/>
          <p:cNvSpPr/>
          <p:nvPr/>
        </p:nvSpPr>
        <p:spPr>
          <a:xfrm>
            <a:off x="7032078" y="5315929"/>
            <a:ext cx="1105272" cy="1216152"/>
          </a:xfrm>
          <a:prstGeom prst="ca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sp>
        <p:nvSpPr>
          <p:cNvPr id="14" name="Zahnutá šipka dolů 13"/>
          <p:cNvSpPr/>
          <p:nvPr/>
        </p:nvSpPr>
        <p:spPr>
          <a:xfrm>
            <a:off x="5331149" y="4933370"/>
            <a:ext cx="1105272" cy="731520"/>
          </a:xfrm>
          <a:prstGeom prst="curved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lechovka 14"/>
          <p:cNvSpPr/>
          <p:nvPr/>
        </p:nvSpPr>
        <p:spPr>
          <a:xfrm>
            <a:off x="5282778" y="5315929"/>
            <a:ext cx="1105272" cy="1216152"/>
          </a:xfrm>
          <a:prstGeom prst="ca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16" name="Zahnutá šipka dolů 15"/>
          <p:cNvSpPr/>
          <p:nvPr/>
        </p:nvSpPr>
        <p:spPr>
          <a:xfrm>
            <a:off x="3448473" y="4933370"/>
            <a:ext cx="1105272" cy="731520"/>
          </a:xfrm>
          <a:prstGeom prst="curved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lechovka 16"/>
          <p:cNvSpPr/>
          <p:nvPr/>
        </p:nvSpPr>
        <p:spPr>
          <a:xfrm>
            <a:off x="3400102" y="5315929"/>
            <a:ext cx="1105272" cy="1216152"/>
          </a:xfrm>
          <a:prstGeom prst="ca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í</a:t>
            </a:r>
            <a:endParaRPr lang="cs-CZ" sz="5400" dirty="0">
              <a:solidFill>
                <a:schemeClr val="tx1"/>
              </a:solidFill>
            </a:endParaRPr>
          </a:p>
        </p:txBody>
      </p:sp>
      <p:pic>
        <p:nvPicPr>
          <p:cNvPr id="18" name="Picture 5" descr="C:\Users\ucitel\AppData\Local\Microsoft\Windows\Temporary Internet Files\Content.IE5\S7687CZ2\MC900412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38169">
            <a:off x="285960" y="4687194"/>
            <a:ext cx="1344895" cy="9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98972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CC00"/>
                                      </p:to>
                                    </p:animClr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CC0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08520" y="0"/>
            <a:ext cx="9252520" cy="3806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7435" y="2709911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rak 3"/>
          <p:cNvSpPr/>
          <p:nvPr/>
        </p:nvSpPr>
        <p:spPr>
          <a:xfrm>
            <a:off x="1638196" y="1182328"/>
            <a:ext cx="6696744" cy="221054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74477" y="2025990"/>
            <a:ext cx="3849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Lidé se na chodníku m-jí.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-176661" y="3705953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9843" y="2985874"/>
            <a:ext cx="1475571" cy="164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0145" y="2985875"/>
            <a:ext cx="1194137" cy="148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5723" y="3180581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hnutá šipka dolů 9"/>
          <p:cNvSpPr/>
          <p:nvPr/>
        </p:nvSpPr>
        <p:spPr>
          <a:xfrm>
            <a:off x="1646758" y="4933370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lechovka 10"/>
          <p:cNvSpPr/>
          <p:nvPr/>
        </p:nvSpPr>
        <p:spPr>
          <a:xfrm>
            <a:off x="1598387" y="5315929"/>
            <a:ext cx="1105272" cy="1216152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i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7080449" y="4933370"/>
            <a:ext cx="1105272" cy="731520"/>
          </a:xfrm>
          <a:prstGeom prst="curved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lechovka 12"/>
          <p:cNvSpPr/>
          <p:nvPr/>
        </p:nvSpPr>
        <p:spPr>
          <a:xfrm>
            <a:off x="7032078" y="5315929"/>
            <a:ext cx="1105272" cy="1216152"/>
          </a:xfrm>
          <a:prstGeom prst="ca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sp>
        <p:nvSpPr>
          <p:cNvPr id="14" name="Zahnutá šipka dolů 13"/>
          <p:cNvSpPr/>
          <p:nvPr/>
        </p:nvSpPr>
        <p:spPr>
          <a:xfrm>
            <a:off x="5331149" y="4933370"/>
            <a:ext cx="1105272" cy="731520"/>
          </a:xfrm>
          <a:prstGeom prst="curved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lechovka 14"/>
          <p:cNvSpPr/>
          <p:nvPr/>
        </p:nvSpPr>
        <p:spPr>
          <a:xfrm>
            <a:off x="5282778" y="5315929"/>
            <a:ext cx="1105272" cy="1216152"/>
          </a:xfrm>
          <a:prstGeom prst="ca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16" name="Zahnutá šipka dolů 15"/>
          <p:cNvSpPr/>
          <p:nvPr/>
        </p:nvSpPr>
        <p:spPr>
          <a:xfrm>
            <a:off x="3448473" y="4933370"/>
            <a:ext cx="1105272" cy="731520"/>
          </a:xfrm>
          <a:prstGeom prst="curved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lechovka 16"/>
          <p:cNvSpPr/>
          <p:nvPr/>
        </p:nvSpPr>
        <p:spPr>
          <a:xfrm>
            <a:off x="3400102" y="5315929"/>
            <a:ext cx="1105272" cy="1216152"/>
          </a:xfrm>
          <a:prstGeom prst="ca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í</a:t>
            </a:r>
            <a:endParaRPr lang="cs-CZ" sz="5400" dirty="0">
              <a:solidFill>
                <a:schemeClr val="tx1"/>
              </a:solidFill>
            </a:endParaRPr>
          </a:p>
        </p:txBody>
      </p:sp>
      <p:pic>
        <p:nvPicPr>
          <p:cNvPr id="18" name="Picture 5" descr="C:\Users\ucitel\AppData\Local\Microsoft\Windows\Temporary Internet Files\Content.IE5\S7687CZ2\MC900412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38169">
            <a:off x="285960" y="4687194"/>
            <a:ext cx="1344895" cy="9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83017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CC00"/>
                                      </p:to>
                                    </p:animClr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CC0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7" descr="C:\Users\ucitel\AppData\Local\Microsoft\Windows\Temporary Internet Files\Content.IE5\S7687CZ2\MC9002911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-459431"/>
            <a:ext cx="9036496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7435" y="2709911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rak 3"/>
          <p:cNvSpPr/>
          <p:nvPr/>
        </p:nvSpPr>
        <p:spPr>
          <a:xfrm>
            <a:off x="1638196" y="1182328"/>
            <a:ext cx="6696744" cy="221054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74477" y="2025990"/>
            <a:ext cx="46602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Medvídek m-val má rád vodu..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-176661" y="3705953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9843" y="2985874"/>
            <a:ext cx="1475571" cy="164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0145" y="2985875"/>
            <a:ext cx="1194137" cy="148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5723" y="3180581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hnutá šipka dolů 9"/>
          <p:cNvSpPr/>
          <p:nvPr/>
        </p:nvSpPr>
        <p:spPr>
          <a:xfrm>
            <a:off x="1646758" y="4933370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lechovka 10"/>
          <p:cNvSpPr/>
          <p:nvPr/>
        </p:nvSpPr>
        <p:spPr>
          <a:xfrm>
            <a:off x="1598387" y="5315929"/>
            <a:ext cx="1105272" cy="1216152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i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7080449" y="4933370"/>
            <a:ext cx="1105272" cy="731520"/>
          </a:xfrm>
          <a:prstGeom prst="curved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lechovka 12"/>
          <p:cNvSpPr/>
          <p:nvPr/>
        </p:nvSpPr>
        <p:spPr>
          <a:xfrm>
            <a:off x="7032078" y="5315929"/>
            <a:ext cx="1105272" cy="1216152"/>
          </a:xfrm>
          <a:prstGeom prst="ca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sp>
        <p:nvSpPr>
          <p:cNvPr id="14" name="Zahnutá šipka dolů 13"/>
          <p:cNvSpPr/>
          <p:nvPr/>
        </p:nvSpPr>
        <p:spPr>
          <a:xfrm>
            <a:off x="5331149" y="4933370"/>
            <a:ext cx="1105272" cy="731520"/>
          </a:xfrm>
          <a:prstGeom prst="curved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lechovka 14"/>
          <p:cNvSpPr/>
          <p:nvPr/>
        </p:nvSpPr>
        <p:spPr>
          <a:xfrm>
            <a:off x="5282778" y="5315929"/>
            <a:ext cx="1105272" cy="1216152"/>
          </a:xfrm>
          <a:prstGeom prst="ca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16" name="Zahnutá šipka dolů 15"/>
          <p:cNvSpPr/>
          <p:nvPr/>
        </p:nvSpPr>
        <p:spPr>
          <a:xfrm>
            <a:off x="3448473" y="4933370"/>
            <a:ext cx="1105272" cy="731520"/>
          </a:xfrm>
          <a:prstGeom prst="curved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lechovka 16"/>
          <p:cNvSpPr/>
          <p:nvPr/>
        </p:nvSpPr>
        <p:spPr>
          <a:xfrm>
            <a:off x="3400102" y="5315929"/>
            <a:ext cx="1105272" cy="1216152"/>
          </a:xfrm>
          <a:prstGeom prst="ca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í</a:t>
            </a:r>
            <a:endParaRPr lang="cs-CZ" sz="5400" dirty="0">
              <a:solidFill>
                <a:schemeClr val="tx1"/>
              </a:solidFill>
            </a:endParaRPr>
          </a:p>
        </p:txBody>
      </p:sp>
      <p:pic>
        <p:nvPicPr>
          <p:cNvPr id="18" name="Picture 5" descr="C:\Users\ucitel\AppData\Local\Microsoft\Windows\Temporary Internet Files\Content.IE5\S7687CZ2\MC900412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38169">
            <a:off x="285960" y="4687194"/>
            <a:ext cx="1344895" cy="9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47922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99"/>
                                      </p:to>
                                    </p:animClr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99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7" descr="C:\Users\ucitel\AppData\Local\Microsoft\Windows\Temporary Internet Files\Content.IE5\S7687CZ2\MC9002911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-459431"/>
            <a:ext cx="9036496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7435" y="2709911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rak 3"/>
          <p:cNvSpPr/>
          <p:nvPr/>
        </p:nvSpPr>
        <p:spPr>
          <a:xfrm>
            <a:off x="1638196" y="1556792"/>
            <a:ext cx="6696744" cy="1836080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2213222"/>
            <a:ext cx="35397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Máš dobrou m-</a:t>
            </a:r>
            <a:r>
              <a:rPr lang="cs-CZ" sz="2800" dirty="0" err="1" smtClean="0">
                <a:solidFill>
                  <a:schemeClr val="bg1"/>
                </a:solidFill>
              </a:rPr>
              <a:t>šlenku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-176661" y="3705953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9843" y="2985874"/>
            <a:ext cx="1475571" cy="164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0145" y="2985875"/>
            <a:ext cx="1194137" cy="148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5723" y="3180581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hnutá šipka dolů 9"/>
          <p:cNvSpPr/>
          <p:nvPr/>
        </p:nvSpPr>
        <p:spPr>
          <a:xfrm>
            <a:off x="1646758" y="4933370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lechovka 10"/>
          <p:cNvSpPr/>
          <p:nvPr/>
        </p:nvSpPr>
        <p:spPr>
          <a:xfrm>
            <a:off x="1598387" y="5315929"/>
            <a:ext cx="1105272" cy="1216152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i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7080449" y="4933370"/>
            <a:ext cx="1105272" cy="731520"/>
          </a:xfrm>
          <a:prstGeom prst="curved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lechovka 12"/>
          <p:cNvSpPr/>
          <p:nvPr/>
        </p:nvSpPr>
        <p:spPr>
          <a:xfrm>
            <a:off x="7032078" y="5315929"/>
            <a:ext cx="1105272" cy="1216152"/>
          </a:xfrm>
          <a:prstGeom prst="ca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sp>
        <p:nvSpPr>
          <p:cNvPr id="14" name="Zahnutá šipka dolů 13"/>
          <p:cNvSpPr/>
          <p:nvPr/>
        </p:nvSpPr>
        <p:spPr>
          <a:xfrm>
            <a:off x="5331149" y="4933370"/>
            <a:ext cx="1105272" cy="731520"/>
          </a:xfrm>
          <a:prstGeom prst="curved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lechovka 14"/>
          <p:cNvSpPr/>
          <p:nvPr/>
        </p:nvSpPr>
        <p:spPr>
          <a:xfrm>
            <a:off x="5282778" y="5315929"/>
            <a:ext cx="1105272" cy="1216152"/>
          </a:xfrm>
          <a:prstGeom prst="ca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16" name="Zahnutá šipka dolů 15"/>
          <p:cNvSpPr/>
          <p:nvPr/>
        </p:nvSpPr>
        <p:spPr>
          <a:xfrm>
            <a:off x="3448473" y="4933370"/>
            <a:ext cx="1105272" cy="731520"/>
          </a:xfrm>
          <a:prstGeom prst="curved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lechovka 16"/>
          <p:cNvSpPr/>
          <p:nvPr/>
        </p:nvSpPr>
        <p:spPr>
          <a:xfrm>
            <a:off x="3400102" y="5315929"/>
            <a:ext cx="1105272" cy="1216152"/>
          </a:xfrm>
          <a:prstGeom prst="ca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í</a:t>
            </a:r>
            <a:endParaRPr lang="cs-CZ" sz="5400" dirty="0">
              <a:solidFill>
                <a:schemeClr val="tx1"/>
              </a:solidFill>
            </a:endParaRPr>
          </a:p>
        </p:txBody>
      </p:sp>
      <p:pic>
        <p:nvPicPr>
          <p:cNvPr id="18" name="Picture 5" descr="C:\Users\ucitel\AppData\Local\Microsoft\Windows\Temporary Internet Files\Content.IE5\S7687CZ2\MC900412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38169">
            <a:off x="285960" y="4687194"/>
            <a:ext cx="1344895" cy="9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2895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2" grpId="0" animBg="1"/>
      <p:bldP spid="13" grpId="0" animBg="1"/>
      <p:bldP spid="16" grpId="0" animBg="1"/>
      <p:bldP spid="1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036495" cy="3717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7435" y="2709911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rak 3"/>
          <p:cNvSpPr/>
          <p:nvPr/>
        </p:nvSpPr>
        <p:spPr>
          <a:xfrm>
            <a:off x="1638196" y="1182328"/>
            <a:ext cx="6696744" cy="221054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74477" y="2025990"/>
            <a:ext cx="38365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Posaď se na volné m-sto.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-176661" y="3705953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9843" y="2985874"/>
            <a:ext cx="1475571" cy="164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0145" y="2985875"/>
            <a:ext cx="1194137" cy="148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5723" y="3180581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hnutá šipka dolů 9"/>
          <p:cNvSpPr/>
          <p:nvPr/>
        </p:nvSpPr>
        <p:spPr>
          <a:xfrm>
            <a:off x="1646758" y="4933370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lechovka 10"/>
          <p:cNvSpPr/>
          <p:nvPr/>
        </p:nvSpPr>
        <p:spPr>
          <a:xfrm>
            <a:off x="1598387" y="5315929"/>
            <a:ext cx="1105272" cy="1216152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i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7080449" y="4933370"/>
            <a:ext cx="1105272" cy="731520"/>
          </a:xfrm>
          <a:prstGeom prst="curved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lechovka 12"/>
          <p:cNvSpPr/>
          <p:nvPr/>
        </p:nvSpPr>
        <p:spPr>
          <a:xfrm>
            <a:off x="7032078" y="5315929"/>
            <a:ext cx="1105272" cy="1216152"/>
          </a:xfrm>
          <a:prstGeom prst="ca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sp>
        <p:nvSpPr>
          <p:cNvPr id="14" name="Zahnutá šipka dolů 13"/>
          <p:cNvSpPr/>
          <p:nvPr/>
        </p:nvSpPr>
        <p:spPr>
          <a:xfrm>
            <a:off x="5331149" y="4933370"/>
            <a:ext cx="1105272" cy="731520"/>
          </a:xfrm>
          <a:prstGeom prst="curved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lechovka 14"/>
          <p:cNvSpPr/>
          <p:nvPr/>
        </p:nvSpPr>
        <p:spPr>
          <a:xfrm>
            <a:off x="5282778" y="5315929"/>
            <a:ext cx="1105272" cy="1216152"/>
          </a:xfrm>
          <a:prstGeom prst="ca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16" name="Zahnutá šipka dolů 15"/>
          <p:cNvSpPr/>
          <p:nvPr/>
        </p:nvSpPr>
        <p:spPr>
          <a:xfrm>
            <a:off x="3448473" y="4933370"/>
            <a:ext cx="1105272" cy="731520"/>
          </a:xfrm>
          <a:prstGeom prst="curved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lechovka 16"/>
          <p:cNvSpPr/>
          <p:nvPr/>
        </p:nvSpPr>
        <p:spPr>
          <a:xfrm>
            <a:off x="3400102" y="5315929"/>
            <a:ext cx="1105272" cy="1216152"/>
          </a:xfrm>
          <a:prstGeom prst="ca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í</a:t>
            </a:r>
            <a:endParaRPr lang="cs-CZ" sz="5400" dirty="0">
              <a:solidFill>
                <a:schemeClr val="tx1"/>
              </a:solidFill>
            </a:endParaRPr>
          </a:p>
        </p:txBody>
      </p:sp>
      <p:pic>
        <p:nvPicPr>
          <p:cNvPr id="18" name="Picture 5" descr="C:\Users\ucitel\AppData\Local\Microsoft\Windows\Temporary Internet Files\Content.IE5\S7687CZ2\MC900412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38169">
            <a:off x="285960" y="4687194"/>
            <a:ext cx="1344895" cy="9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56756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CC00"/>
                                      </p:to>
                                    </p:animClr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CC0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036495" cy="3717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7435" y="2709911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rak 3"/>
          <p:cNvSpPr/>
          <p:nvPr/>
        </p:nvSpPr>
        <p:spPr>
          <a:xfrm>
            <a:off x="1638196" y="1182328"/>
            <a:ext cx="6696744" cy="221054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74477" y="2025990"/>
            <a:ext cx="46971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M-lan se učí básničku zpaměti.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-176661" y="3705953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9843" y="2985874"/>
            <a:ext cx="1475571" cy="164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0145" y="2985875"/>
            <a:ext cx="1194137" cy="148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5723" y="3180581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hnutá šipka dolů 9"/>
          <p:cNvSpPr/>
          <p:nvPr/>
        </p:nvSpPr>
        <p:spPr>
          <a:xfrm>
            <a:off x="1646758" y="4933370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lechovka 10"/>
          <p:cNvSpPr/>
          <p:nvPr/>
        </p:nvSpPr>
        <p:spPr>
          <a:xfrm>
            <a:off x="1598387" y="5315929"/>
            <a:ext cx="1105272" cy="1216152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i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7080449" y="4933370"/>
            <a:ext cx="1105272" cy="731520"/>
          </a:xfrm>
          <a:prstGeom prst="curved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lechovka 12"/>
          <p:cNvSpPr/>
          <p:nvPr/>
        </p:nvSpPr>
        <p:spPr>
          <a:xfrm>
            <a:off x="7032078" y="5315929"/>
            <a:ext cx="1105272" cy="1216152"/>
          </a:xfrm>
          <a:prstGeom prst="ca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sp>
        <p:nvSpPr>
          <p:cNvPr id="14" name="Zahnutá šipka dolů 13"/>
          <p:cNvSpPr/>
          <p:nvPr/>
        </p:nvSpPr>
        <p:spPr>
          <a:xfrm>
            <a:off x="5331149" y="4933370"/>
            <a:ext cx="1105272" cy="731520"/>
          </a:xfrm>
          <a:prstGeom prst="curved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lechovka 14"/>
          <p:cNvSpPr/>
          <p:nvPr/>
        </p:nvSpPr>
        <p:spPr>
          <a:xfrm>
            <a:off x="5282778" y="5315929"/>
            <a:ext cx="1105272" cy="1216152"/>
          </a:xfrm>
          <a:prstGeom prst="ca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16" name="Zahnutá šipka dolů 15"/>
          <p:cNvSpPr/>
          <p:nvPr/>
        </p:nvSpPr>
        <p:spPr>
          <a:xfrm>
            <a:off x="3448473" y="4933370"/>
            <a:ext cx="1105272" cy="731520"/>
          </a:xfrm>
          <a:prstGeom prst="curved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lechovka 16"/>
          <p:cNvSpPr/>
          <p:nvPr/>
        </p:nvSpPr>
        <p:spPr>
          <a:xfrm>
            <a:off x="3400102" y="5315929"/>
            <a:ext cx="1105272" cy="1216152"/>
          </a:xfrm>
          <a:prstGeom prst="ca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í</a:t>
            </a:r>
            <a:endParaRPr lang="cs-CZ" sz="5400" dirty="0">
              <a:solidFill>
                <a:schemeClr val="tx1"/>
              </a:solidFill>
            </a:endParaRPr>
          </a:p>
        </p:txBody>
      </p:sp>
      <p:pic>
        <p:nvPicPr>
          <p:cNvPr id="18" name="Picture 5" descr="C:\Users\ucitel\AppData\Local\Microsoft\Windows\Temporary Internet Files\Content.IE5\S7687CZ2\MC900412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38169">
            <a:off x="285960" y="4687194"/>
            <a:ext cx="1344895" cy="9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57679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ucitel\AppData\Local\Microsoft\Windows\Temporary Internet Files\Content.IE5\K0O7W0UI\MC9002291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348"/>
            <a:ext cx="9144000" cy="3938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568" y="2839206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rak 3"/>
          <p:cNvSpPr/>
          <p:nvPr/>
        </p:nvSpPr>
        <p:spPr>
          <a:xfrm>
            <a:off x="1634329" y="1628799"/>
            <a:ext cx="6696744" cy="1893367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36947" y="2315986"/>
            <a:ext cx="41136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Jarda se v diktátu </a:t>
            </a:r>
            <a:r>
              <a:rPr lang="cs-CZ" sz="2800" dirty="0" err="1" smtClean="0">
                <a:solidFill>
                  <a:schemeClr val="bg1"/>
                </a:solidFill>
              </a:rPr>
              <a:t>nezm</a:t>
            </a:r>
            <a:r>
              <a:rPr lang="cs-CZ" sz="2800" dirty="0" smtClean="0">
                <a:solidFill>
                  <a:schemeClr val="bg1"/>
                </a:solidFill>
              </a:rPr>
              <a:t>-lil.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-180528" y="3835248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115169"/>
            <a:ext cx="1475571" cy="164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6278" y="3115170"/>
            <a:ext cx="1194137" cy="148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1856" y="3309876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hnutá šipka dolů 9"/>
          <p:cNvSpPr/>
          <p:nvPr/>
        </p:nvSpPr>
        <p:spPr>
          <a:xfrm>
            <a:off x="1642891" y="5062665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lechovka 10"/>
          <p:cNvSpPr/>
          <p:nvPr/>
        </p:nvSpPr>
        <p:spPr>
          <a:xfrm>
            <a:off x="1594520" y="5445224"/>
            <a:ext cx="1105272" cy="1216152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i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7076582" y="5062665"/>
            <a:ext cx="1105272" cy="731520"/>
          </a:xfrm>
          <a:prstGeom prst="curved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lechovka 12"/>
          <p:cNvSpPr/>
          <p:nvPr/>
        </p:nvSpPr>
        <p:spPr>
          <a:xfrm>
            <a:off x="7028211" y="5445224"/>
            <a:ext cx="1105272" cy="1216152"/>
          </a:xfrm>
          <a:prstGeom prst="ca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sp>
        <p:nvSpPr>
          <p:cNvPr id="14" name="Zahnutá šipka dolů 13"/>
          <p:cNvSpPr/>
          <p:nvPr/>
        </p:nvSpPr>
        <p:spPr>
          <a:xfrm>
            <a:off x="5327282" y="5062665"/>
            <a:ext cx="1105272" cy="731520"/>
          </a:xfrm>
          <a:prstGeom prst="curved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lechovka 14"/>
          <p:cNvSpPr/>
          <p:nvPr/>
        </p:nvSpPr>
        <p:spPr>
          <a:xfrm>
            <a:off x="5278911" y="5445224"/>
            <a:ext cx="1105272" cy="1216152"/>
          </a:xfrm>
          <a:prstGeom prst="ca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16" name="Zahnutá šipka dolů 15"/>
          <p:cNvSpPr/>
          <p:nvPr/>
        </p:nvSpPr>
        <p:spPr>
          <a:xfrm>
            <a:off x="3444606" y="5062665"/>
            <a:ext cx="1105272" cy="731520"/>
          </a:xfrm>
          <a:prstGeom prst="curved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lechovka 16"/>
          <p:cNvSpPr/>
          <p:nvPr/>
        </p:nvSpPr>
        <p:spPr>
          <a:xfrm>
            <a:off x="3396235" y="5445224"/>
            <a:ext cx="1105272" cy="1216152"/>
          </a:xfrm>
          <a:prstGeom prst="ca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í</a:t>
            </a:r>
            <a:endParaRPr lang="cs-CZ" sz="5400" dirty="0">
              <a:solidFill>
                <a:schemeClr val="tx1"/>
              </a:solidFill>
            </a:endParaRPr>
          </a:p>
        </p:txBody>
      </p:sp>
      <p:pic>
        <p:nvPicPr>
          <p:cNvPr id="18" name="Picture 5" descr="C:\Users\ucitel\AppData\Local\Microsoft\Windows\Temporary Internet Files\Content.IE5\S7687CZ2\MC900412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38169">
            <a:off x="282093" y="4816489"/>
            <a:ext cx="1344895" cy="9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56782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99"/>
                                      </p:to>
                                    </p:animClr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99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Users\ucitel\AppData\Local\Microsoft\Windows\Temporary Internet Files\Content.IE5\K0O7W0UI\MC9002291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348"/>
            <a:ext cx="9144000" cy="3938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568" y="2839206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rak 3"/>
          <p:cNvSpPr/>
          <p:nvPr/>
        </p:nvSpPr>
        <p:spPr>
          <a:xfrm>
            <a:off x="1634329" y="1311623"/>
            <a:ext cx="6696744" cy="221054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70610" y="2155285"/>
            <a:ext cx="44519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Na m-</a:t>
            </a:r>
            <a:r>
              <a:rPr lang="cs-CZ" sz="2800" dirty="0" err="1" smtClean="0">
                <a:solidFill>
                  <a:schemeClr val="bg1"/>
                </a:solidFill>
              </a:rPr>
              <a:t>tince</a:t>
            </a:r>
            <a:r>
              <a:rPr lang="cs-CZ" sz="2800" dirty="0" smtClean="0">
                <a:solidFill>
                  <a:schemeClr val="bg1"/>
                </a:solidFill>
              </a:rPr>
              <a:t> se pásly dvě srny.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-180528" y="3835248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115169"/>
            <a:ext cx="1475571" cy="164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6278" y="3115170"/>
            <a:ext cx="1194137" cy="148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1856" y="3309876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hnutá šipka dolů 9"/>
          <p:cNvSpPr/>
          <p:nvPr/>
        </p:nvSpPr>
        <p:spPr>
          <a:xfrm>
            <a:off x="1642891" y="5062665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lechovka 10"/>
          <p:cNvSpPr/>
          <p:nvPr/>
        </p:nvSpPr>
        <p:spPr>
          <a:xfrm>
            <a:off x="1594520" y="5445224"/>
            <a:ext cx="1105272" cy="1216152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i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7076582" y="5062665"/>
            <a:ext cx="1105272" cy="731520"/>
          </a:xfrm>
          <a:prstGeom prst="curved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lechovka 12"/>
          <p:cNvSpPr/>
          <p:nvPr/>
        </p:nvSpPr>
        <p:spPr>
          <a:xfrm>
            <a:off x="7028211" y="5445224"/>
            <a:ext cx="1105272" cy="1216152"/>
          </a:xfrm>
          <a:prstGeom prst="ca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sp>
        <p:nvSpPr>
          <p:cNvPr id="14" name="Zahnutá šipka dolů 13"/>
          <p:cNvSpPr/>
          <p:nvPr/>
        </p:nvSpPr>
        <p:spPr>
          <a:xfrm>
            <a:off x="5327282" y="5062665"/>
            <a:ext cx="1105272" cy="731520"/>
          </a:xfrm>
          <a:prstGeom prst="curved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lechovka 14"/>
          <p:cNvSpPr/>
          <p:nvPr/>
        </p:nvSpPr>
        <p:spPr>
          <a:xfrm>
            <a:off x="5278911" y="5445224"/>
            <a:ext cx="1105272" cy="1216152"/>
          </a:xfrm>
          <a:prstGeom prst="ca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16" name="Zahnutá šipka dolů 15"/>
          <p:cNvSpPr/>
          <p:nvPr/>
        </p:nvSpPr>
        <p:spPr>
          <a:xfrm>
            <a:off x="3444606" y="5062665"/>
            <a:ext cx="1105272" cy="731520"/>
          </a:xfrm>
          <a:prstGeom prst="curved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lechovka 16"/>
          <p:cNvSpPr/>
          <p:nvPr/>
        </p:nvSpPr>
        <p:spPr>
          <a:xfrm>
            <a:off x="3396235" y="5445224"/>
            <a:ext cx="1105272" cy="1216152"/>
          </a:xfrm>
          <a:prstGeom prst="ca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í</a:t>
            </a:r>
            <a:endParaRPr lang="cs-CZ" sz="5400" dirty="0">
              <a:solidFill>
                <a:schemeClr val="tx1"/>
              </a:solidFill>
            </a:endParaRPr>
          </a:p>
        </p:txBody>
      </p:sp>
      <p:pic>
        <p:nvPicPr>
          <p:cNvPr id="18" name="Picture 5" descr="C:\Users\ucitel\AppData\Local\Microsoft\Windows\Temporary Internet Files\Content.IE5\S7687CZ2\MC900412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38169">
            <a:off x="282093" y="4816489"/>
            <a:ext cx="1344895" cy="9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53657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99"/>
                                      </p:to>
                                    </p:animClr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99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ucitel\AppData\Local\Microsoft\Windows\Temporary Internet Files\Content.IE5\1FFKLJ63\MC9001498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044624" y="-99392"/>
            <a:ext cx="13105456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568" y="2839206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Mrak 20"/>
          <p:cNvSpPr/>
          <p:nvPr/>
        </p:nvSpPr>
        <p:spPr>
          <a:xfrm>
            <a:off x="1634329" y="1311623"/>
            <a:ext cx="6696744" cy="221054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70610" y="2155285"/>
            <a:ext cx="45304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Houslista si vzal nový </a:t>
            </a:r>
            <a:r>
              <a:rPr lang="cs-CZ" sz="2800" dirty="0" err="1" smtClean="0">
                <a:solidFill>
                  <a:schemeClr val="bg1"/>
                </a:solidFill>
              </a:rPr>
              <a:t>sm-čec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23" name="Přímá spojnice se šipkou 22"/>
          <p:cNvCxnSpPr/>
          <p:nvPr/>
        </p:nvCxnSpPr>
        <p:spPr>
          <a:xfrm flipV="1">
            <a:off x="-180528" y="3835248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115169"/>
            <a:ext cx="1475571" cy="164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6278" y="3115170"/>
            <a:ext cx="1194137" cy="148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1856" y="3309876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ahnutá šipka dolů 26"/>
          <p:cNvSpPr/>
          <p:nvPr/>
        </p:nvSpPr>
        <p:spPr>
          <a:xfrm>
            <a:off x="1642891" y="5062665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Plechovka 27"/>
          <p:cNvSpPr/>
          <p:nvPr/>
        </p:nvSpPr>
        <p:spPr>
          <a:xfrm>
            <a:off x="1594520" y="5445224"/>
            <a:ext cx="1105272" cy="1216152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i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29" name="Zahnutá šipka dolů 28"/>
          <p:cNvSpPr/>
          <p:nvPr/>
        </p:nvSpPr>
        <p:spPr>
          <a:xfrm>
            <a:off x="7076582" y="5062665"/>
            <a:ext cx="1105272" cy="731520"/>
          </a:xfrm>
          <a:prstGeom prst="curved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Plechovka 29"/>
          <p:cNvSpPr/>
          <p:nvPr/>
        </p:nvSpPr>
        <p:spPr>
          <a:xfrm>
            <a:off x="7028211" y="5445224"/>
            <a:ext cx="1105272" cy="1216152"/>
          </a:xfrm>
          <a:prstGeom prst="ca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sp>
        <p:nvSpPr>
          <p:cNvPr id="31" name="Zahnutá šipka dolů 30"/>
          <p:cNvSpPr/>
          <p:nvPr/>
        </p:nvSpPr>
        <p:spPr>
          <a:xfrm>
            <a:off x="5327282" y="5062665"/>
            <a:ext cx="1105272" cy="731520"/>
          </a:xfrm>
          <a:prstGeom prst="curved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2" name="Plechovka 31"/>
          <p:cNvSpPr/>
          <p:nvPr/>
        </p:nvSpPr>
        <p:spPr>
          <a:xfrm>
            <a:off x="5278911" y="5445224"/>
            <a:ext cx="1105272" cy="1216152"/>
          </a:xfrm>
          <a:prstGeom prst="ca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3" name="Zahnutá šipka dolů 32"/>
          <p:cNvSpPr/>
          <p:nvPr/>
        </p:nvSpPr>
        <p:spPr>
          <a:xfrm>
            <a:off x="3444606" y="5062665"/>
            <a:ext cx="1105272" cy="731520"/>
          </a:xfrm>
          <a:prstGeom prst="curved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4" name="Plechovka 33"/>
          <p:cNvSpPr/>
          <p:nvPr/>
        </p:nvSpPr>
        <p:spPr>
          <a:xfrm>
            <a:off x="3396235" y="5445224"/>
            <a:ext cx="1105272" cy="1216152"/>
          </a:xfrm>
          <a:prstGeom prst="ca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í</a:t>
            </a:r>
            <a:endParaRPr lang="cs-CZ" sz="5400" dirty="0">
              <a:solidFill>
                <a:schemeClr val="tx1"/>
              </a:solidFill>
            </a:endParaRPr>
          </a:p>
        </p:txBody>
      </p:sp>
      <p:pic>
        <p:nvPicPr>
          <p:cNvPr id="35" name="Picture 5" descr="C:\Users\ucitel\AppData\Local\Microsoft\Windows\Temporary Internet Files\Content.IE5\S7687CZ2\MC900412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38169">
            <a:off x="282093" y="4816489"/>
            <a:ext cx="1344895" cy="9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1247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21" grpId="0" animBg="1"/>
      <p:bldP spid="27" grpId="0" animBg="1"/>
      <p:bldP spid="28" grpId="0" animBg="1"/>
      <p:bldP spid="29" grpId="0" animBg="1"/>
      <p:bldP spid="30" grpId="0" animBg="1"/>
      <p:bldP spid="33" grpId="0" animBg="1"/>
      <p:bldP spid="3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ucitel\AppData\Local\Microsoft\Windows\Temporary Internet Files\Content.IE5\1FFKLJ63\MC9001498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044624" y="-99392"/>
            <a:ext cx="13105456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568" y="2839206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Mrak 20"/>
          <p:cNvSpPr/>
          <p:nvPr/>
        </p:nvSpPr>
        <p:spPr>
          <a:xfrm>
            <a:off x="1634329" y="1311623"/>
            <a:ext cx="6696744" cy="221054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70610" y="2155285"/>
            <a:ext cx="4362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Počítáš </a:t>
            </a:r>
            <a:r>
              <a:rPr lang="cs-CZ" sz="2800" dirty="0" err="1" smtClean="0">
                <a:solidFill>
                  <a:schemeClr val="bg1"/>
                </a:solidFill>
              </a:rPr>
              <a:t>hlem-ždím</a:t>
            </a:r>
            <a:r>
              <a:rPr lang="cs-CZ" sz="2800" dirty="0" smtClean="0">
                <a:solidFill>
                  <a:schemeClr val="bg1"/>
                </a:solidFill>
              </a:rPr>
              <a:t> tempem.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23" name="Přímá spojnice se šipkou 22"/>
          <p:cNvCxnSpPr/>
          <p:nvPr/>
        </p:nvCxnSpPr>
        <p:spPr>
          <a:xfrm flipV="1">
            <a:off x="-180528" y="3835248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115169"/>
            <a:ext cx="1475571" cy="164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6278" y="3115170"/>
            <a:ext cx="1194137" cy="148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1856" y="3309876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ahnutá šipka dolů 26"/>
          <p:cNvSpPr/>
          <p:nvPr/>
        </p:nvSpPr>
        <p:spPr>
          <a:xfrm>
            <a:off x="1642891" y="5062665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Plechovka 27"/>
          <p:cNvSpPr/>
          <p:nvPr/>
        </p:nvSpPr>
        <p:spPr>
          <a:xfrm>
            <a:off x="1594520" y="5445224"/>
            <a:ext cx="1105272" cy="1216152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i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29" name="Zahnutá šipka dolů 28"/>
          <p:cNvSpPr/>
          <p:nvPr/>
        </p:nvSpPr>
        <p:spPr>
          <a:xfrm>
            <a:off x="7076582" y="5062665"/>
            <a:ext cx="1105272" cy="731520"/>
          </a:xfrm>
          <a:prstGeom prst="curved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Plechovka 29"/>
          <p:cNvSpPr/>
          <p:nvPr/>
        </p:nvSpPr>
        <p:spPr>
          <a:xfrm>
            <a:off x="7028211" y="5445224"/>
            <a:ext cx="1105272" cy="1216152"/>
          </a:xfrm>
          <a:prstGeom prst="ca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sp>
        <p:nvSpPr>
          <p:cNvPr id="31" name="Zahnutá šipka dolů 30"/>
          <p:cNvSpPr/>
          <p:nvPr/>
        </p:nvSpPr>
        <p:spPr>
          <a:xfrm>
            <a:off x="5327282" y="5062665"/>
            <a:ext cx="1105272" cy="731520"/>
          </a:xfrm>
          <a:prstGeom prst="curved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2" name="Plechovka 31"/>
          <p:cNvSpPr/>
          <p:nvPr/>
        </p:nvSpPr>
        <p:spPr>
          <a:xfrm>
            <a:off x="5278911" y="5445224"/>
            <a:ext cx="1105272" cy="1216152"/>
          </a:xfrm>
          <a:prstGeom prst="ca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33" name="Zahnutá šipka dolů 32"/>
          <p:cNvSpPr/>
          <p:nvPr/>
        </p:nvSpPr>
        <p:spPr>
          <a:xfrm>
            <a:off x="3444606" y="5062665"/>
            <a:ext cx="1105272" cy="731520"/>
          </a:xfrm>
          <a:prstGeom prst="curved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4" name="Plechovka 33"/>
          <p:cNvSpPr/>
          <p:nvPr/>
        </p:nvSpPr>
        <p:spPr>
          <a:xfrm>
            <a:off x="3396235" y="5445224"/>
            <a:ext cx="1105272" cy="1216152"/>
          </a:xfrm>
          <a:prstGeom prst="ca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í</a:t>
            </a:r>
            <a:endParaRPr lang="cs-CZ" sz="5400" dirty="0">
              <a:solidFill>
                <a:schemeClr val="tx1"/>
              </a:solidFill>
            </a:endParaRPr>
          </a:p>
        </p:txBody>
      </p:sp>
      <p:pic>
        <p:nvPicPr>
          <p:cNvPr id="35" name="Picture 5" descr="C:\Users\ucitel\AppData\Local\Microsoft\Windows\Temporary Internet Files\Content.IE5\S7687CZ2\MC900412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38169">
            <a:off x="282093" y="4816489"/>
            <a:ext cx="1344895" cy="9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28333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99"/>
                                      </p:to>
                                    </p:animClr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99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21" grpId="0" animBg="1"/>
      <p:bldP spid="27" grpId="0" animBg="1"/>
      <p:bldP spid="28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ucitel\AppData\Local\Microsoft\Windows\Temporary Internet Files\Content.IE5\S7687CZ2\MC9001576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3856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568" y="2839206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rak 3"/>
          <p:cNvSpPr/>
          <p:nvPr/>
        </p:nvSpPr>
        <p:spPr>
          <a:xfrm>
            <a:off x="1634329" y="1928127"/>
            <a:ext cx="6696744" cy="1594040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66852" y="2463537"/>
            <a:ext cx="23711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</a:rPr>
              <a:t>Sm</a:t>
            </a:r>
            <a:r>
              <a:rPr lang="cs-CZ" sz="2800" dirty="0" smtClean="0">
                <a:solidFill>
                  <a:schemeClr val="bg1"/>
                </a:solidFill>
              </a:rPr>
              <a:t>-ch prý léčí.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-180528" y="3835248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115169"/>
            <a:ext cx="1475571" cy="164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6278" y="3115170"/>
            <a:ext cx="1194137" cy="148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1856" y="3309876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hnutá šipka dolů 9"/>
          <p:cNvSpPr/>
          <p:nvPr/>
        </p:nvSpPr>
        <p:spPr>
          <a:xfrm>
            <a:off x="1642891" y="5062665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lechovka 10"/>
          <p:cNvSpPr/>
          <p:nvPr/>
        </p:nvSpPr>
        <p:spPr>
          <a:xfrm>
            <a:off x="1594520" y="5445224"/>
            <a:ext cx="1105272" cy="1216152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i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7076582" y="5062665"/>
            <a:ext cx="1105272" cy="731520"/>
          </a:xfrm>
          <a:prstGeom prst="curved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lechovka 12"/>
          <p:cNvSpPr/>
          <p:nvPr/>
        </p:nvSpPr>
        <p:spPr>
          <a:xfrm>
            <a:off x="7028211" y="5445224"/>
            <a:ext cx="1105272" cy="1216152"/>
          </a:xfrm>
          <a:prstGeom prst="ca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sp>
        <p:nvSpPr>
          <p:cNvPr id="14" name="Zahnutá šipka dolů 13"/>
          <p:cNvSpPr/>
          <p:nvPr/>
        </p:nvSpPr>
        <p:spPr>
          <a:xfrm>
            <a:off x="5327282" y="5062665"/>
            <a:ext cx="1105272" cy="731520"/>
          </a:xfrm>
          <a:prstGeom prst="curved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lechovka 14"/>
          <p:cNvSpPr/>
          <p:nvPr/>
        </p:nvSpPr>
        <p:spPr>
          <a:xfrm>
            <a:off x="5278911" y="5445224"/>
            <a:ext cx="1105272" cy="1216152"/>
          </a:xfrm>
          <a:prstGeom prst="ca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16" name="Zahnutá šipka dolů 15"/>
          <p:cNvSpPr/>
          <p:nvPr/>
        </p:nvSpPr>
        <p:spPr>
          <a:xfrm>
            <a:off x="3444606" y="5062665"/>
            <a:ext cx="1105272" cy="731520"/>
          </a:xfrm>
          <a:prstGeom prst="curved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lechovka 16"/>
          <p:cNvSpPr/>
          <p:nvPr/>
        </p:nvSpPr>
        <p:spPr>
          <a:xfrm>
            <a:off x="3396235" y="5445224"/>
            <a:ext cx="1105272" cy="1216152"/>
          </a:xfrm>
          <a:prstGeom prst="ca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í</a:t>
            </a:r>
            <a:endParaRPr lang="cs-CZ" sz="5400" dirty="0">
              <a:solidFill>
                <a:schemeClr val="tx1"/>
              </a:solidFill>
            </a:endParaRPr>
          </a:p>
        </p:txBody>
      </p:sp>
      <p:pic>
        <p:nvPicPr>
          <p:cNvPr id="18" name="Picture 5" descr="C:\Users\ucitel\AppData\Local\Microsoft\Windows\Temporary Internet Files\Content.IE5\S7687CZ2\MC900412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38169">
            <a:off x="282093" y="4816489"/>
            <a:ext cx="1344895" cy="9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90299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CC00"/>
                                      </p:to>
                                    </p:animClr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CC0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ucitel\AppData\Local\Microsoft\Windows\Temporary Internet Files\Content.IE5\S7687CZ2\MC9001576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3856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568" y="2839206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rak 3"/>
          <p:cNvSpPr/>
          <p:nvPr/>
        </p:nvSpPr>
        <p:spPr>
          <a:xfrm>
            <a:off x="1634329" y="1311623"/>
            <a:ext cx="6696744" cy="221054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70610" y="2155285"/>
            <a:ext cx="42001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V zimě je nebezpečí </a:t>
            </a:r>
            <a:r>
              <a:rPr lang="cs-CZ" sz="2800" dirty="0" err="1" smtClean="0">
                <a:solidFill>
                  <a:schemeClr val="bg1"/>
                </a:solidFill>
              </a:rPr>
              <a:t>sm</a:t>
            </a:r>
            <a:r>
              <a:rPr lang="cs-CZ" sz="2800" dirty="0" smtClean="0">
                <a:solidFill>
                  <a:schemeClr val="bg1"/>
                </a:solidFill>
              </a:rPr>
              <a:t>-ku.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-180528" y="3835248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115169"/>
            <a:ext cx="1475571" cy="164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6278" y="3115170"/>
            <a:ext cx="1194137" cy="148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1856" y="3309876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hnutá šipka dolů 9"/>
          <p:cNvSpPr/>
          <p:nvPr/>
        </p:nvSpPr>
        <p:spPr>
          <a:xfrm>
            <a:off x="1642891" y="5062665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lechovka 10"/>
          <p:cNvSpPr/>
          <p:nvPr/>
        </p:nvSpPr>
        <p:spPr>
          <a:xfrm>
            <a:off x="1594520" y="5445224"/>
            <a:ext cx="1105272" cy="1216152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i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7076582" y="5062665"/>
            <a:ext cx="1105272" cy="731520"/>
          </a:xfrm>
          <a:prstGeom prst="curved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lechovka 12"/>
          <p:cNvSpPr/>
          <p:nvPr/>
        </p:nvSpPr>
        <p:spPr>
          <a:xfrm>
            <a:off x="7028211" y="5445224"/>
            <a:ext cx="1105272" cy="1216152"/>
          </a:xfrm>
          <a:prstGeom prst="ca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sp>
        <p:nvSpPr>
          <p:cNvPr id="14" name="Zahnutá šipka dolů 13"/>
          <p:cNvSpPr/>
          <p:nvPr/>
        </p:nvSpPr>
        <p:spPr>
          <a:xfrm>
            <a:off x="5327282" y="5062665"/>
            <a:ext cx="1105272" cy="731520"/>
          </a:xfrm>
          <a:prstGeom prst="curved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lechovka 14"/>
          <p:cNvSpPr/>
          <p:nvPr/>
        </p:nvSpPr>
        <p:spPr>
          <a:xfrm>
            <a:off x="5278911" y="5445224"/>
            <a:ext cx="1105272" cy="1216152"/>
          </a:xfrm>
          <a:prstGeom prst="ca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16" name="Zahnutá šipka dolů 15"/>
          <p:cNvSpPr/>
          <p:nvPr/>
        </p:nvSpPr>
        <p:spPr>
          <a:xfrm>
            <a:off x="3444606" y="5062665"/>
            <a:ext cx="1105272" cy="731520"/>
          </a:xfrm>
          <a:prstGeom prst="curved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lechovka 16"/>
          <p:cNvSpPr/>
          <p:nvPr/>
        </p:nvSpPr>
        <p:spPr>
          <a:xfrm>
            <a:off x="3396235" y="5445224"/>
            <a:ext cx="1105272" cy="1216152"/>
          </a:xfrm>
          <a:prstGeom prst="ca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í</a:t>
            </a:r>
            <a:endParaRPr lang="cs-CZ" sz="5400" dirty="0">
              <a:solidFill>
                <a:schemeClr val="tx1"/>
              </a:solidFill>
            </a:endParaRPr>
          </a:p>
        </p:txBody>
      </p:sp>
      <p:pic>
        <p:nvPicPr>
          <p:cNvPr id="18" name="Picture 5" descr="C:\Users\ucitel\AppData\Local\Microsoft\Windows\Temporary Internet Files\Content.IE5\S7687CZ2\MC900412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38169">
            <a:off x="282093" y="4816489"/>
            <a:ext cx="1344895" cy="9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0002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2" grpId="0" animBg="1"/>
      <p:bldP spid="13" grpId="0" animBg="1"/>
      <p:bldP spid="16" grpId="0" animBg="1"/>
      <p:bldP spid="1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C:\Users\ucitel\AppData\Local\Microsoft\Windows\Temporary Internet Files\Content.IE5\K0O7W0UI\MC9002327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80528" y="-1279"/>
            <a:ext cx="9433048" cy="371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568" y="2839206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Mrak 4"/>
          <p:cNvSpPr/>
          <p:nvPr/>
        </p:nvSpPr>
        <p:spPr>
          <a:xfrm>
            <a:off x="1634329" y="1857875"/>
            <a:ext cx="6696744" cy="1664291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2315986"/>
            <a:ext cx="34964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</a:rPr>
              <a:t>Zm</a:t>
            </a:r>
            <a:r>
              <a:rPr lang="cs-CZ" sz="2800" dirty="0" smtClean="0">
                <a:solidFill>
                  <a:schemeClr val="bg1"/>
                </a:solidFill>
              </a:rPr>
              <a:t>-je </a:t>
            </a:r>
            <a:r>
              <a:rPr lang="cs-CZ" sz="2800" dirty="0" err="1" smtClean="0">
                <a:solidFill>
                  <a:schemeClr val="bg1"/>
                </a:solidFill>
              </a:rPr>
              <a:t>je</a:t>
            </a:r>
            <a:r>
              <a:rPr lang="cs-CZ" sz="2800" dirty="0" smtClean="0">
                <a:solidFill>
                  <a:schemeClr val="bg1"/>
                </a:solidFill>
              </a:rPr>
              <a:t> jedovatý had.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-180528" y="3835248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115169"/>
            <a:ext cx="1475571" cy="164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6278" y="3115170"/>
            <a:ext cx="1194137" cy="148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1856" y="3309876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hnutá šipka dolů 10"/>
          <p:cNvSpPr/>
          <p:nvPr/>
        </p:nvSpPr>
        <p:spPr>
          <a:xfrm>
            <a:off x="1642891" y="5062665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Plechovka 11"/>
          <p:cNvSpPr/>
          <p:nvPr/>
        </p:nvSpPr>
        <p:spPr>
          <a:xfrm>
            <a:off x="1594520" y="5445224"/>
            <a:ext cx="1105272" cy="1216152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i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13" name="Zahnutá šipka dolů 12"/>
          <p:cNvSpPr/>
          <p:nvPr/>
        </p:nvSpPr>
        <p:spPr>
          <a:xfrm>
            <a:off x="7076582" y="5062665"/>
            <a:ext cx="1105272" cy="731520"/>
          </a:xfrm>
          <a:prstGeom prst="curved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Plechovka 13"/>
          <p:cNvSpPr/>
          <p:nvPr/>
        </p:nvSpPr>
        <p:spPr>
          <a:xfrm>
            <a:off x="7028211" y="5445224"/>
            <a:ext cx="1105272" cy="1216152"/>
          </a:xfrm>
          <a:prstGeom prst="ca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sp>
        <p:nvSpPr>
          <p:cNvPr id="15" name="Zahnutá šipka dolů 14"/>
          <p:cNvSpPr/>
          <p:nvPr/>
        </p:nvSpPr>
        <p:spPr>
          <a:xfrm>
            <a:off x="5327282" y="5062665"/>
            <a:ext cx="1105272" cy="731520"/>
          </a:xfrm>
          <a:prstGeom prst="curved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Plechovka 15"/>
          <p:cNvSpPr/>
          <p:nvPr/>
        </p:nvSpPr>
        <p:spPr>
          <a:xfrm>
            <a:off x="5278911" y="5445224"/>
            <a:ext cx="1105272" cy="1216152"/>
          </a:xfrm>
          <a:prstGeom prst="ca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17" name="Zahnutá šipka dolů 16"/>
          <p:cNvSpPr/>
          <p:nvPr/>
        </p:nvSpPr>
        <p:spPr>
          <a:xfrm>
            <a:off x="3444606" y="5062665"/>
            <a:ext cx="1105272" cy="731520"/>
          </a:xfrm>
          <a:prstGeom prst="curved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Plechovka 17"/>
          <p:cNvSpPr/>
          <p:nvPr/>
        </p:nvSpPr>
        <p:spPr>
          <a:xfrm>
            <a:off x="3396235" y="5445224"/>
            <a:ext cx="1105272" cy="1216152"/>
          </a:xfrm>
          <a:prstGeom prst="ca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í</a:t>
            </a:r>
            <a:endParaRPr lang="cs-CZ" sz="5400" dirty="0">
              <a:solidFill>
                <a:schemeClr val="tx1"/>
              </a:solidFill>
            </a:endParaRPr>
          </a:p>
        </p:txBody>
      </p:sp>
      <p:pic>
        <p:nvPicPr>
          <p:cNvPr id="19" name="Picture 5" descr="C:\Users\ucitel\AppData\Local\Microsoft\Windows\Temporary Internet Files\Content.IE5\S7687CZ2\MC900412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38169">
            <a:off x="282093" y="4816489"/>
            <a:ext cx="1344895" cy="9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76138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C:\Users\ucitel\AppData\Local\Microsoft\Windows\Temporary Internet Files\Content.IE5\K0O7W0UI\MC9002327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80528" y="-1279"/>
            <a:ext cx="9433048" cy="371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568" y="2839206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Mrak 4"/>
          <p:cNvSpPr/>
          <p:nvPr/>
        </p:nvSpPr>
        <p:spPr>
          <a:xfrm>
            <a:off x="1634329" y="1311623"/>
            <a:ext cx="6696744" cy="221054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70610" y="2155285"/>
            <a:ext cx="40841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Kočka chytá malou m-</a:t>
            </a:r>
            <a:r>
              <a:rPr lang="cs-CZ" sz="2800" dirty="0" err="1" smtClean="0">
                <a:solidFill>
                  <a:schemeClr val="bg1"/>
                </a:solidFill>
              </a:rPr>
              <a:t>šku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-180528" y="3835248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115169"/>
            <a:ext cx="1475571" cy="164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6278" y="3115170"/>
            <a:ext cx="1194137" cy="148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1856" y="3309876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hnutá šipka dolů 10"/>
          <p:cNvSpPr/>
          <p:nvPr/>
        </p:nvSpPr>
        <p:spPr>
          <a:xfrm>
            <a:off x="1642891" y="5062665"/>
            <a:ext cx="1105272" cy="731520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Plechovka 11"/>
          <p:cNvSpPr/>
          <p:nvPr/>
        </p:nvSpPr>
        <p:spPr>
          <a:xfrm>
            <a:off x="1594520" y="5445224"/>
            <a:ext cx="1105272" cy="1216152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i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13" name="Zahnutá šipka dolů 12"/>
          <p:cNvSpPr/>
          <p:nvPr/>
        </p:nvSpPr>
        <p:spPr>
          <a:xfrm>
            <a:off x="7076582" y="5062665"/>
            <a:ext cx="1105272" cy="731520"/>
          </a:xfrm>
          <a:prstGeom prst="curved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Plechovka 13"/>
          <p:cNvSpPr/>
          <p:nvPr/>
        </p:nvSpPr>
        <p:spPr>
          <a:xfrm>
            <a:off x="7028211" y="5445224"/>
            <a:ext cx="1105272" cy="1216152"/>
          </a:xfrm>
          <a:prstGeom prst="ca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ý</a:t>
            </a:r>
            <a:endParaRPr lang="cs-CZ" sz="5400" dirty="0"/>
          </a:p>
        </p:txBody>
      </p:sp>
      <p:sp>
        <p:nvSpPr>
          <p:cNvPr id="15" name="Zahnutá šipka dolů 14"/>
          <p:cNvSpPr/>
          <p:nvPr/>
        </p:nvSpPr>
        <p:spPr>
          <a:xfrm>
            <a:off x="5327282" y="5062665"/>
            <a:ext cx="1105272" cy="731520"/>
          </a:xfrm>
          <a:prstGeom prst="curved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Plechovka 15"/>
          <p:cNvSpPr/>
          <p:nvPr/>
        </p:nvSpPr>
        <p:spPr>
          <a:xfrm>
            <a:off x="5278911" y="5445224"/>
            <a:ext cx="1105272" cy="1216152"/>
          </a:xfrm>
          <a:prstGeom prst="ca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y</a:t>
            </a:r>
            <a:endParaRPr lang="cs-CZ" sz="5400" dirty="0"/>
          </a:p>
        </p:txBody>
      </p:sp>
      <p:sp>
        <p:nvSpPr>
          <p:cNvPr id="17" name="Zahnutá šipka dolů 16"/>
          <p:cNvSpPr/>
          <p:nvPr/>
        </p:nvSpPr>
        <p:spPr>
          <a:xfrm>
            <a:off x="3444606" y="5062665"/>
            <a:ext cx="1105272" cy="731520"/>
          </a:xfrm>
          <a:prstGeom prst="curved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Plechovka 17"/>
          <p:cNvSpPr/>
          <p:nvPr/>
        </p:nvSpPr>
        <p:spPr>
          <a:xfrm>
            <a:off x="3396235" y="5445224"/>
            <a:ext cx="1105272" cy="1216152"/>
          </a:xfrm>
          <a:prstGeom prst="can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í</a:t>
            </a:r>
            <a:endParaRPr lang="cs-CZ" sz="5400" dirty="0">
              <a:solidFill>
                <a:schemeClr val="tx1"/>
              </a:solidFill>
            </a:endParaRPr>
          </a:p>
        </p:txBody>
      </p:sp>
      <p:pic>
        <p:nvPicPr>
          <p:cNvPr id="19" name="Picture 5" descr="C:\Users\ucitel\AppData\Local\Microsoft\Windows\Temporary Internet Files\Content.IE5\S7687CZ2\MC900412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38169">
            <a:off x="282093" y="4816489"/>
            <a:ext cx="1344895" cy="9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89781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  <p:bldP spid="12" grpId="0" animBg="1"/>
      <p:bldP spid="13" grpId="0" animBg="1"/>
      <p:bldP spid="14" grpId="0" animBg="1"/>
      <p:bldP spid="17" grpId="0" animBg="1"/>
      <p:bldP spid="18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ucitel\AppData\Local\Microsoft\Windows\Temporary Internet Files\Content.IE5\0AI6O03E\MC900192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14867" y="4392403"/>
            <a:ext cx="1122740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ucitel\AppData\Local\Microsoft\Windows\Temporary Internet Files\Content.IE5\0AI6O03E\MC9003380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97151"/>
            <a:ext cx="1830209" cy="1858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ucitel\AppData\Local\Microsoft\Windows\Temporary Internet Files\Content.IE5\AM1I8PN9\MC9003561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5030320"/>
            <a:ext cx="1817827" cy="1041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ucitel\AppData\Local\Microsoft\Windows\Temporary Internet Files\Content.IE5\K0O7W0UI\MC9004413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79387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ucitel\AppData\Local\Microsoft\Windows\Temporary Internet Files\Content.IE5\DE4CGPLA\MC9003264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87110" y="1784908"/>
            <a:ext cx="1578254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7" name="Picture 7" descr="C:\Users\ucitel\AppData\Local\Microsoft\Windows\Temporary Internet Files\Content.IE5\AM1I8PN9\MC90042834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7970" y="2148865"/>
            <a:ext cx="1924050" cy="145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C:\Users\ucitel\AppData\Local\Microsoft\Windows\Temporary Internet Files\Content.IE5\K0O7W0UI\MC90008395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97753" y="0"/>
            <a:ext cx="1050111" cy="1583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9" name="Picture 9" descr="C:\Users\ucitel\AppData\Local\Microsoft\Windows\Temporary Internet Files\Content.IE5\AM1I8PN9\MC90044139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00586" y="4890477"/>
            <a:ext cx="17907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C:\Users\ucitel\AppData\Local\Microsoft\Windows\Temporary Internet Files\Content.IE5\K0O7W0UI\MC90008390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72465" y="188640"/>
            <a:ext cx="1980030" cy="949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51" name="Picture 11" descr="C:\Users\ucitel\AppData\Local\Microsoft\Windows\Temporary Internet Files\Content.IE5\AM1I8PN9\MC90003045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1286" y="126155"/>
            <a:ext cx="945604" cy="1570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568" y="3132345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Mrak 12"/>
          <p:cNvSpPr/>
          <p:nvPr/>
        </p:nvSpPr>
        <p:spPr>
          <a:xfrm>
            <a:off x="1634329" y="1604762"/>
            <a:ext cx="6696744" cy="2210544"/>
          </a:xfrm>
          <a:prstGeom prst="cloud">
            <a:avLst/>
          </a:prstGeom>
          <a:solidFill>
            <a:schemeClr val="bg2">
              <a:lumMod val="20000"/>
              <a:lumOff val="8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28214" y="2054228"/>
            <a:ext cx="490897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Tak a jsme v cíli.</a:t>
            </a:r>
          </a:p>
          <a:p>
            <a:pPr algn="ctr"/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Poznáš, kam nás vláček dovezl?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 flipV="1">
            <a:off x="-180528" y="4128387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408308"/>
            <a:ext cx="1475571" cy="164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6278" y="3408309"/>
            <a:ext cx="1194137" cy="148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1856" y="3603015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22523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C:\Users\ucitel\AppData\Local\Microsoft\Windows\Temporary Internet Files\Content.IE5\K0O7W0UI\MC9002291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348"/>
            <a:ext cx="9144000" cy="4333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ucitel\AppData\Local\Microsoft\Windows\Temporary Internet Files\Content.IE5\82VO3BYJ\MC90028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568" y="3648411"/>
            <a:ext cx="3384376" cy="1542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Mrak 14"/>
          <p:cNvSpPr/>
          <p:nvPr/>
        </p:nvSpPr>
        <p:spPr>
          <a:xfrm>
            <a:off x="1634329" y="2120828"/>
            <a:ext cx="6696744" cy="2210544"/>
          </a:xfrm>
          <a:prstGeom prst="cloud">
            <a:avLst/>
          </a:prstGeom>
          <a:solidFill>
            <a:schemeClr val="tx1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784397" y="2694304"/>
            <a:ext cx="396935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Vláček vás dovezl do cíle. 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GRATULUJI!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-180528" y="4644453"/>
            <a:ext cx="9505056" cy="648072"/>
          </a:xfrm>
          <a:prstGeom prst="straightConnector1">
            <a:avLst/>
          </a:prstGeom>
          <a:ln w="38100">
            <a:solidFill>
              <a:schemeClr val="accent6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37410" y="4371420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6278" y="4212405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C:\Users\ucitel\AppData\Local\Microsoft\Windows\Temporary Internet Files\Content.IE5\K0O7W0UI\MC90044179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1856" y="4119081"/>
            <a:ext cx="1194137" cy="119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99599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99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3399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2492896"/>
            <a:ext cx="7335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 </a:t>
            </a:r>
            <a:r>
              <a:rPr lang="cs-CZ" dirty="0" err="1" smtClean="0">
                <a:solidFill>
                  <a:schemeClr val="bg1"/>
                </a:solidFill>
              </a:rPr>
              <a:t>DUMu</a:t>
            </a:r>
            <a:r>
              <a:rPr lang="cs-CZ" dirty="0" smtClean="0">
                <a:solidFill>
                  <a:schemeClr val="bg1"/>
                </a:solidFill>
              </a:rPr>
              <a:t> byly použity </a:t>
            </a:r>
            <a:r>
              <a:rPr lang="cs-CZ" dirty="0" smtClean="0">
                <a:solidFill>
                  <a:schemeClr val="bg1"/>
                </a:solidFill>
              </a:rPr>
              <a:t>kliparty: www.office.</a:t>
            </a:r>
            <a:r>
              <a:rPr lang="cs-CZ" smtClean="0">
                <a:solidFill>
                  <a:schemeClr val="bg1"/>
                </a:solidFill>
              </a:rPr>
              <a:t>misrosoft.com </a:t>
            </a:r>
            <a:r>
              <a:rPr lang="cs-CZ" dirty="0" smtClean="0">
                <a:solidFill>
                  <a:schemeClr val="bg1"/>
                </a:solidFill>
              </a:rPr>
              <a:t>a vlastní materiál.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8300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421</TotalTime>
  <Words>471</Words>
  <Application>Microsoft Office PowerPoint</Application>
  <PresentationFormat>Předvádění na obrazovce (4:3)</PresentationFormat>
  <Paragraphs>164</Paragraphs>
  <Slides>29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Deluxe</vt:lpstr>
      <vt:lpstr>Motiv systému Office</vt:lpstr>
      <vt:lpstr>Snímek 1</vt:lpstr>
      <vt:lpstr>ANOTACE:</vt:lpstr>
      <vt:lpstr>Vyjmenovaná slova po M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M</dc:title>
  <dc:creator>MatejovicovaA</dc:creator>
  <cp:lastModifiedBy>Dum</cp:lastModifiedBy>
  <cp:revision>31</cp:revision>
  <dcterms:created xsi:type="dcterms:W3CDTF">2013-01-09T03:06:09Z</dcterms:created>
  <dcterms:modified xsi:type="dcterms:W3CDTF">2013-03-05T06:24:05Z</dcterms:modified>
</cp:coreProperties>
</file>