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3" r:id="rId3"/>
    <p:sldId id="264" r:id="rId4"/>
    <p:sldId id="256" r:id="rId5"/>
    <p:sldId id="257" r:id="rId6"/>
    <p:sldId id="258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09A1A9-4748-4399-9B47-1137ACB71705}" type="presOf" srcId="{100B6B2E-82E6-4C11-B19B-F2DB3A0EA64F}" destId="{645AA564-2E9E-4954-AD87-AE01782CEC59}" srcOrd="0" destOrd="0" presId="urn:microsoft.com/office/officeart/2005/8/layout/target3"/>
    <dgm:cxn modelId="{A1116AA3-E4AA-4386-863F-53CF71893C19}" type="presOf" srcId="{1D8420EA-BFA0-403B-80F5-647FA396CC45}" destId="{8467D0EB-87A2-4285-8ACA-0398EFBF29BC}" srcOrd="1" destOrd="0" presId="urn:microsoft.com/office/officeart/2005/8/layout/target3"/>
    <dgm:cxn modelId="{03830B9F-FCE7-4F18-AA1E-F308D789EB04}" type="presOf" srcId="{914700B9-77B5-440A-A438-DE98B6D4894D}" destId="{E73F1C26-6DCD-4001-88B9-355E01E2BCE7}" srcOrd="0" destOrd="0" presId="urn:microsoft.com/office/officeart/2005/8/layout/target3"/>
    <dgm:cxn modelId="{945A09C4-8FAE-4134-9897-8477D49916BB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57053E81-D334-4325-B502-0FCC7790B195}" type="presOf" srcId="{1D8420EA-BFA0-403B-80F5-647FA396CC45}" destId="{F7B3C0B7-F0F7-4F49-B02C-3630F8C5FAE5}" srcOrd="0" destOrd="0" presId="urn:microsoft.com/office/officeart/2005/8/layout/target3"/>
    <dgm:cxn modelId="{7EEDB6C6-9759-402D-865E-14E5733FF877}" type="presOf" srcId="{130831A4-0540-4EC5-8F5A-93030E89D2D9}" destId="{8E23E229-92FC-49D1-B5FE-0303176B8A4E}" srcOrd="1" destOrd="0" presId="urn:microsoft.com/office/officeart/2005/8/layout/target3"/>
    <dgm:cxn modelId="{56AF7FFF-A988-4059-9F70-D50AF97B53A0}" type="presOf" srcId="{914700B9-77B5-440A-A438-DE98B6D4894D}" destId="{BD9AF279-D483-48F2-BBBD-45F8E8923512}" srcOrd="1" destOrd="0" presId="urn:microsoft.com/office/officeart/2005/8/layout/target3"/>
    <dgm:cxn modelId="{160FD567-8CB4-4AEC-931B-521B1DB800E6}" type="presOf" srcId="{27FE2D31-D344-4B63-A89A-A89AB0D9F3E3}" destId="{FE47432B-CA46-450C-8D8F-66C300A95B52}" srcOrd="0" destOrd="0" presId="urn:microsoft.com/office/officeart/2005/8/layout/target3"/>
    <dgm:cxn modelId="{095A7319-7C08-40F2-A994-CE5DA98E11FD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4002653-CA87-4C46-96B6-2DA9A5E840D8}" type="presParOf" srcId="{FE47432B-CA46-450C-8D8F-66C300A95B52}" destId="{B522209E-30D0-49D6-A340-2D383A11C668}" srcOrd="0" destOrd="0" presId="urn:microsoft.com/office/officeart/2005/8/layout/target3"/>
    <dgm:cxn modelId="{05C2771E-B13B-4119-9C0A-7CE7ECBE82E2}" type="presParOf" srcId="{FE47432B-CA46-450C-8D8F-66C300A95B52}" destId="{ED5A8377-51D5-4DC5-B0E7-680166966720}" srcOrd="1" destOrd="0" presId="urn:microsoft.com/office/officeart/2005/8/layout/target3"/>
    <dgm:cxn modelId="{3254B5E6-DE6B-4C57-9878-4EF55152A293}" type="presParOf" srcId="{FE47432B-CA46-450C-8D8F-66C300A95B52}" destId="{F69CC921-512E-49F4-824C-A648EC5F27A5}" srcOrd="2" destOrd="0" presId="urn:microsoft.com/office/officeart/2005/8/layout/target3"/>
    <dgm:cxn modelId="{20AC3901-E13B-4BE8-98B6-76FF7ECC2312}" type="presParOf" srcId="{FE47432B-CA46-450C-8D8F-66C300A95B52}" destId="{61C9CE18-EDA6-4EDF-BA1C-09779D38FBBF}" srcOrd="3" destOrd="0" presId="urn:microsoft.com/office/officeart/2005/8/layout/target3"/>
    <dgm:cxn modelId="{6A7E68B0-59F4-4073-A9A5-BE3EEDDB7D21}" type="presParOf" srcId="{FE47432B-CA46-450C-8D8F-66C300A95B52}" destId="{D60DEAAB-7AFE-435A-ACF6-18851E4B0426}" srcOrd="4" destOrd="0" presId="urn:microsoft.com/office/officeart/2005/8/layout/target3"/>
    <dgm:cxn modelId="{A0CF1A3A-526D-45D7-90E2-C0BE90948D11}" type="presParOf" srcId="{FE47432B-CA46-450C-8D8F-66C300A95B52}" destId="{F7B3C0B7-F0F7-4F49-B02C-3630F8C5FAE5}" srcOrd="5" destOrd="0" presId="urn:microsoft.com/office/officeart/2005/8/layout/target3"/>
    <dgm:cxn modelId="{E147CA1B-1E47-42BA-9788-532895974486}" type="presParOf" srcId="{FE47432B-CA46-450C-8D8F-66C300A95B52}" destId="{C9DA9446-E2D3-4F6A-8960-3CADFBF870B8}" srcOrd="6" destOrd="0" presId="urn:microsoft.com/office/officeart/2005/8/layout/target3"/>
    <dgm:cxn modelId="{314EF68F-1818-44CB-A44C-D1C67EE7A375}" type="presParOf" srcId="{FE47432B-CA46-450C-8D8F-66C300A95B52}" destId="{9726EC6F-D322-4CD3-B489-1BE3DF7CE70B}" srcOrd="7" destOrd="0" presId="urn:microsoft.com/office/officeart/2005/8/layout/target3"/>
    <dgm:cxn modelId="{5E08B3B4-2B39-4314-B02E-A7A5E6D04AB4}" type="presParOf" srcId="{FE47432B-CA46-450C-8D8F-66C300A95B52}" destId="{645AA564-2E9E-4954-AD87-AE01782CEC59}" srcOrd="8" destOrd="0" presId="urn:microsoft.com/office/officeart/2005/8/layout/target3"/>
    <dgm:cxn modelId="{AF559F2F-E63E-4D31-8629-B2351537478F}" type="presParOf" srcId="{FE47432B-CA46-450C-8D8F-66C300A95B52}" destId="{8538CAC4-6A86-42B8-B5AF-2FF155DB9D02}" srcOrd="9" destOrd="0" presId="urn:microsoft.com/office/officeart/2005/8/layout/target3"/>
    <dgm:cxn modelId="{6DEDFE3F-FC98-46A1-8CFA-8FE62D166D50}" type="presParOf" srcId="{FE47432B-CA46-450C-8D8F-66C300A95B52}" destId="{26FD6024-A07F-46D0-8BC0-B5E595C5673D}" srcOrd="10" destOrd="0" presId="urn:microsoft.com/office/officeart/2005/8/layout/target3"/>
    <dgm:cxn modelId="{87904123-AB8A-419E-BFC2-89AFCC3268F2}" type="presParOf" srcId="{FE47432B-CA46-450C-8D8F-66C300A95B52}" destId="{E73F1C26-6DCD-4001-88B9-355E01E2BCE7}" srcOrd="11" destOrd="0" presId="urn:microsoft.com/office/officeart/2005/8/layout/target3"/>
    <dgm:cxn modelId="{6E936703-B76F-43D8-962E-5299D9913414}" type="presParOf" srcId="{FE47432B-CA46-450C-8D8F-66C300A95B52}" destId="{8E23E229-92FC-49D1-B5FE-0303176B8A4E}" srcOrd="12" destOrd="0" presId="urn:microsoft.com/office/officeart/2005/8/layout/target3"/>
    <dgm:cxn modelId="{A1FCFE05-AF6C-4623-84A2-665428DF3F90}" type="presParOf" srcId="{FE47432B-CA46-450C-8D8F-66C300A95B52}" destId="{8467D0EB-87A2-4285-8ACA-0398EFBF29BC}" srcOrd="13" destOrd="0" presId="urn:microsoft.com/office/officeart/2005/8/layout/target3"/>
    <dgm:cxn modelId="{FD948560-7F10-4850-BBD2-EEE893B467B0}" type="presParOf" srcId="{FE47432B-CA46-450C-8D8F-66C300A95B52}" destId="{DBA8199F-D892-4A8E-A352-2B7844050E09}" srcOrd="14" destOrd="0" presId="urn:microsoft.com/office/officeart/2005/8/layout/target3"/>
    <dgm:cxn modelId="{826BF318-5652-482A-87D4-8B416260326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313071-25DA-418E-B6A1-ABD2935E9811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6469B9-1F37-4DD7-8EDE-A56FF05311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3620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</a:t>
            </a:r>
            <a:r>
              <a:rPr lang="cs-CZ" baseline="0" dirty="0" smtClean="0"/>
              <a:t> se začnou objevovat obrázky.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6469B9-1F37-4DD7-8EDE-A56FF053114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8608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</a:t>
            </a:r>
            <a:r>
              <a:rPr lang="cs-CZ" baseline="0" dirty="0" smtClean="0"/>
              <a:t> proveď kontrolu tabulky i </a:t>
            </a:r>
            <a:r>
              <a:rPr lang="cs-CZ" baseline="0" smtClean="0"/>
              <a:t>dalšího úkolu.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6469B9-1F37-4DD7-8EDE-A56FF053114B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130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98472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25721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47102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459330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79561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93689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31150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1003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93647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913144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262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DD5F6-4E18-44B9-B46D-27BFB6C4D319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C61FB1-6C2C-448D-8D5B-1BB38EAFBD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4829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7223714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44450590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VY_32_INOVACE_16_S02-Čj-3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po P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9005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1613518"/>
              </p:ext>
            </p:extLst>
          </p:nvPr>
        </p:nvGraphicFramePr>
        <p:xfrm>
          <a:off x="539552" y="3573016"/>
          <a:ext cx="8280920" cy="279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pracovní list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a slov příbuzných po P.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procvičují vyjmenovaná slova po P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hledají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slova                             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err="1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osmisměrce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, řeší hádanky a podle obrázků říkají slova vyjmenovaná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. 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6741405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P a k vyhledávání slov příbuzných, kde doplňujeme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vybrat správné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slovo příbuzné a uvědomuje si, že ve slovech příbuzných doplňujeme také </a:t>
                      </a:r>
                      <a:r>
                        <a:rPr lang="cs-CZ" sz="1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</a:p>
                    <a:p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zvládá a chápe významy podobných slov s vyjmenovanými slovy.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20702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Český jazyk 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0129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933056"/>
            <a:ext cx="1245493" cy="1079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9131" y="3949547"/>
            <a:ext cx="994221" cy="1102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87101"/>
            <a:ext cx="1173485" cy="827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115676"/>
            <a:ext cx="1116119" cy="8513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115676"/>
            <a:ext cx="1108648" cy="794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64297"/>
            <a:ext cx="1076761" cy="872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8028384" y="4118773"/>
            <a:ext cx="959743" cy="765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5274564"/>
            <a:ext cx="1194333" cy="721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1836" y="5848040"/>
            <a:ext cx="1098265" cy="835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00102" y="5274564"/>
            <a:ext cx="1416004" cy="902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15325" y="5738020"/>
            <a:ext cx="1159048" cy="906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96370" y="5306604"/>
            <a:ext cx="1217513" cy="862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70165" y="5569368"/>
            <a:ext cx="823912" cy="1214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7776198" y="5086653"/>
            <a:ext cx="922557" cy="1522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odorovný svitek 2"/>
          <p:cNvSpPr/>
          <p:nvPr/>
        </p:nvSpPr>
        <p:spPr>
          <a:xfrm>
            <a:off x="756129" y="116632"/>
            <a:ext cx="7752126" cy="3600400"/>
          </a:xfrm>
          <a:prstGeom prst="horizontalScroll">
            <a:avLst/>
          </a:prstGeom>
          <a:solidFill>
            <a:srgbClr val="C00000"/>
          </a:solidFill>
          <a:ln w="38100">
            <a:solidFill>
              <a:srgbClr val="FFFF00"/>
            </a:solidFill>
          </a:ln>
          <a:effectLst>
            <a:glow rad="101600">
              <a:schemeClr val="accent3">
                <a:lumMod val="75000"/>
                <a:alpha val="60000"/>
              </a:schemeClr>
            </a:glow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Vyjmenovaná slova po </a:t>
            </a:r>
            <a:r>
              <a:rPr lang="cs-CZ" sz="3200" u="sng" dirty="0" smtClean="0"/>
              <a:t>p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pýcha, pytel, pysk, netopýr, slepýš,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pyl, kopyto, klopýtat, třpytit se, zpytovat,</a:t>
            </a:r>
          </a:p>
          <a:p>
            <a:pPr algn="ctr"/>
            <a:r>
              <a:rPr lang="cs-CZ" sz="3200" dirty="0"/>
              <a:t> </a:t>
            </a:r>
            <a:r>
              <a:rPr lang="cs-CZ" sz="3200" dirty="0" smtClean="0"/>
              <a:t>pykat, pýr, pýřit se, čepýřit se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61922" y="2924944"/>
            <a:ext cx="3834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Klikni a pojmenuj objevující se obrázky.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1366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3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9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2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8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1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4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7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3975191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Doplň chybějící vyjmenovaná slova po 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836712"/>
            <a:ext cx="8084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pýcha , ___________, pysk , netopýr , ______________, _____________, kopyto ,</a:t>
            </a:r>
          </a:p>
          <a:p>
            <a:r>
              <a:rPr lang="cs-CZ" dirty="0"/>
              <a:t> </a:t>
            </a:r>
            <a:r>
              <a:rPr lang="cs-CZ" dirty="0" smtClean="0"/>
              <a:t>klopýtat , třpytit se , ______________, pykat , pýr, ______________, ____________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39205171"/>
              </p:ext>
            </p:extLst>
          </p:nvPr>
        </p:nvGraphicFramePr>
        <p:xfrm>
          <a:off x="395537" y="1772816"/>
          <a:ext cx="5040563" cy="40792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568173" y="6374015"/>
            <a:ext cx="1116459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čepýřit se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19" y="1844824"/>
            <a:ext cx="3362331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Hledej v tabulce </a:t>
            </a:r>
            <a:r>
              <a:rPr lang="cs-CZ" dirty="0" err="1" smtClean="0">
                <a:solidFill>
                  <a:schemeClr val="bg1"/>
                </a:solidFill>
              </a:rPr>
              <a:t>vyjm</a:t>
            </a:r>
            <a:r>
              <a:rPr lang="cs-CZ" dirty="0" smtClean="0">
                <a:solidFill>
                  <a:schemeClr val="bg1"/>
                </a:solidFill>
              </a:rPr>
              <a:t>. slova po </a:t>
            </a:r>
            <a:r>
              <a:rPr lang="cs-CZ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.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52119" y="2420888"/>
            <a:ext cx="353173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6004683"/>
            <a:ext cx="3238900" cy="369332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Které vyjmenované slovo chybí 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6452790"/>
            <a:ext cx="4570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188640"/>
            <a:ext cx="12426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</a:t>
            </a:r>
            <a:endParaRPr lang="cs-CZ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62444107"/>
              </p:ext>
            </p:extLst>
          </p:nvPr>
        </p:nvGraphicFramePr>
        <p:xfrm>
          <a:off x="395536" y="1772816"/>
          <a:ext cx="5040563" cy="407924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  <a:gridCol w="458233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CH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K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Ý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Ř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Y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6205933"/>
            <a:ext cx="356076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18751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5258299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Poznáš zašifrovaná vyjmenovaná slova po 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 ? Napiš je.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904156"/>
            <a:ext cx="901920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2400" dirty="0" smtClean="0"/>
              <a:t>Velký ret, plevel, červenat se, být namyšlený, žlutý prášek v květech, </a:t>
            </a:r>
          </a:p>
          <a:p>
            <a:r>
              <a:rPr lang="cs-CZ" sz="2400" dirty="0" smtClean="0"/>
              <a:t> mám tělo jako had, zakopnout o kámen, přemýšlet o své vině, natřásat</a:t>
            </a:r>
          </a:p>
          <a:p>
            <a:r>
              <a:rPr lang="cs-CZ" sz="2400" dirty="0" smtClean="0"/>
              <a:t> se, obal na brambory, zatloukají do mě podkovu, spím hlavou dolů,</a:t>
            </a:r>
          </a:p>
          <a:p>
            <a:r>
              <a:rPr lang="cs-CZ" sz="2400" dirty="0" smtClean="0"/>
              <a:t> zavřít zloděje do vězení, lesknout se.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473816"/>
            <a:ext cx="8802410" cy="120032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________________________________________________________</a:t>
            </a:r>
          </a:p>
          <a:p>
            <a:r>
              <a:rPr lang="cs-CZ" sz="2400" dirty="0" smtClean="0"/>
              <a:t>________________________________________________________</a:t>
            </a:r>
          </a:p>
          <a:p>
            <a:r>
              <a:rPr lang="cs-CZ" sz="2400" dirty="0" smtClean="0"/>
              <a:t>________________________________________________________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933056"/>
            <a:ext cx="8606074" cy="70788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pysk, pýr, pýřit se, pýcha, pyl, slepýš, klopýtat, zpytovat, čepýřit se, pytel, kopyto,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netopýr, pykat, třpytit se 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2718" y="4804071"/>
            <a:ext cx="3719801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>
                <a:solidFill>
                  <a:schemeClr val="bg1"/>
                </a:solidFill>
              </a:rPr>
              <a:t>Které vyjmenované slovo po 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 chybí?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87" y="5238492"/>
            <a:ext cx="1000125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0557" y="5409452"/>
            <a:ext cx="1176337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2927" y="5366590"/>
            <a:ext cx="1079500" cy="87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409147"/>
            <a:ext cx="957263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3191" y="5409147"/>
            <a:ext cx="1195387" cy="725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285135"/>
            <a:ext cx="1158875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9790" y="5173403"/>
            <a:ext cx="15240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23528" y="6430469"/>
            <a:ext cx="5366982" cy="36933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pýcha, netopýr, slepýš, třpytit se, zpytovat, pýr, pýřit se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1" y="3675063"/>
            <a:ext cx="35671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281987"/>
            <a:ext cx="35671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1546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268760"/>
            <a:ext cx="3795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byly použity </a:t>
            </a:r>
            <a:r>
              <a:rPr lang="cs-CZ" smtClean="0"/>
              <a:t>vlastní materiály.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920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TC010219411[[fn=Motiv lampy]]</Template>
  <TotalTime>188</TotalTime>
  <Words>625</Words>
  <Application>Microsoft Office PowerPoint</Application>
  <PresentationFormat>Předvádění na obrazovce (4:3)</PresentationFormat>
  <Paragraphs>267</Paragraphs>
  <Slides>7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Lantern</vt:lpstr>
      <vt:lpstr>Motiv systému Office</vt:lpstr>
      <vt:lpstr>Snímek 1</vt:lpstr>
      <vt:lpstr>ANOTACE:</vt:lpstr>
      <vt:lpstr>Český jazyk 3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3</dc:title>
  <dc:creator>MatejovicovaA</dc:creator>
  <cp:lastModifiedBy>Dum</cp:lastModifiedBy>
  <cp:revision>29</cp:revision>
  <dcterms:created xsi:type="dcterms:W3CDTF">2012-04-02T16:31:39Z</dcterms:created>
  <dcterms:modified xsi:type="dcterms:W3CDTF">2013-03-05T06:25:29Z</dcterms:modified>
</cp:coreProperties>
</file>