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1" r:id="rId3"/>
    <p:sldId id="262" r:id="rId4"/>
    <p:sldId id="256" r:id="rId5"/>
    <p:sldId id="257" r:id="rId6"/>
    <p:sldId id="258" r:id="rId7"/>
    <p:sldId id="259" r:id="rId8"/>
    <p:sldId id="26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DA4344C-97B4-44E9-81C3-DA82FC953A53}" type="presOf" srcId="{27FE2D31-D344-4B63-A89A-A89AB0D9F3E3}" destId="{FE47432B-CA46-450C-8D8F-66C300A95B52}" srcOrd="0" destOrd="0" presId="urn:microsoft.com/office/officeart/2005/8/layout/target3"/>
    <dgm:cxn modelId="{E0502D1F-986F-4A89-8468-44A6B3AE8602}" type="presOf" srcId="{914700B9-77B5-440A-A438-DE98B6D4894D}" destId="{BD9AF279-D483-48F2-BBBD-45F8E8923512}" srcOrd="1" destOrd="0" presId="urn:microsoft.com/office/officeart/2005/8/layout/target3"/>
    <dgm:cxn modelId="{D5FF3852-12FE-4705-A89E-28DB78B1EAF0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940BF6EB-3136-4D49-8EC7-2192CB6B71A8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F9D3301B-A543-425D-B9FC-389146018B05}" type="presOf" srcId="{130831A4-0540-4EC5-8F5A-93030E89D2D9}" destId="{F69CC921-512E-49F4-824C-A648EC5F27A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2C99484-D4E3-4726-BCA2-D4B525D8989D}" type="presOf" srcId="{1D8420EA-BFA0-403B-80F5-647FA396CC45}" destId="{8467D0EB-87A2-4285-8ACA-0398EFBF29BC}" srcOrd="1" destOrd="0" presId="urn:microsoft.com/office/officeart/2005/8/layout/target3"/>
    <dgm:cxn modelId="{A11D0667-35E6-4881-9AFD-E87839C2AE5E}" type="presOf" srcId="{100B6B2E-82E6-4C11-B19B-F2DB3A0EA64F}" destId="{645AA564-2E9E-4954-AD87-AE01782CEC59}" srcOrd="0" destOrd="0" presId="urn:microsoft.com/office/officeart/2005/8/layout/target3"/>
    <dgm:cxn modelId="{1E027824-99A5-4F7C-968F-0A62598FD32F}" type="presOf" srcId="{1D8420EA-BFA0-403B-80F5-647FA396CC45}" destId="{F7B3C0B7-F0F7-4F49-B02C-3630F8C5FAE5}" srcOrd="0" destOrd="0" presId="urn:microsoft.com/office/officeart/2005/8/layout/target3"/>
    <dgm:cxn modelId="{F478A983-71B7-439A-8B33-CCE8B139BD2C}" type="presOf" srcId="{914700B9-77B5-440A-A438-DE98B6D4894D}" destId="{E73F1C26-6DCD-4001-88B9-355E01E2BCE7}" srcOrd="0" destOrd="0" presId="urn:microsoft.com/office/officeart/2005/8/layout/target3"/>
    <dgm:cxn modelId="{6A892769-65AD-4761-9B29-17C419952751}" type="presParOf" srcId="{FE47432B-CA46-450C-8D8F-66C300A95B52}" destId="{B522209E-30D0-49D6-A340-2D383A11C668}" srcOrd="0" destOrd="0" presId="urn:microsoft.com/office/officeart/2005/8/layout/target3"/>
    <dgm:cxn modelId="{C65991A9-5EAD-4DFC-B4E0-B0EB1340D820}" type="presParOf" srcId="{FE47432B-CA46-450C-8D8F-66C300A95B52}" destId="{ED5A8377-51D5-4DC5-B0E7-680166966720}" srcOrd="1" destOrd="0" presId="urn:microsoft.com/office/officeart/2005/8/layout/target3"/>
    <dgm:cxn modelId="{8D50870D-02B7-4B7A-8367-72C7ADC460B4}" type="presParOf" srcId="{FE47432B-CA46-450C-8D8F-66C300A95B52}" destId="{F69CC921-512E-49F4-824C-A648EC5F27A5}" srcOrd="2" destOrd="0" presId="urn:microsoft.com/office/officeart/2005/8/layout/target3"/>
    <dgm:cxn modelId="{4B2EEEB6-706C-4DBD-996A-4B77E654BA00}" type="presParOf" srcId="{FE47432B-CA46-450C-8D8F-66C300A95B52}" destId="{61C9CE18-EDA6-4EDF-BA1C-09779D38FBBF}" srcOrd="3" destOrd="0" presId="urn:microsoft.com/office/officeart/2005/8/layout/target3"/>
    <dgm:cxn modelId="{68DD93A8-365B-4439-9240-04F08ECFB1E2}" type="presParOf" srcId="{FE47432B-CA46-450C-8D8F-66C300A95B52}" destId="{D60DEAAB-7AFE-435A-ACF6-18851E4B0426}" srcOrd="4" destOrd="0" presId="urn:microsoft.com/office/officeart/2005/8/layout/target3"/>
    <dgm:cxn modelId="{FF056E8F-6DFB-431E-89DE-77397CDC5D61}" type="presParOf" srcId="{FE47432B-CA46-450C-8D8F-66C300A95B52}" destId="{F7B3C0B7-F0F7-4F49-B02C-3630F8C5FAE5}" srcOrd="5" destOrd="0" presId="urn:microsoft.com/office/officeart/2005/8/layout/target3"/>
    <dgm:cxn modelId="{4B296EA8-27FB-49AE-931B-4D0ADCCF1E4D}" type="presParOf" srcId="{FE47432B-CA46-450C-8D8F-66C300A95B52}" destId="{C9DA9446-E2D3-4F6A-8960-3CADFBF870B8}" srcOrd="6" destOrd="0" presId="urn:microsoft.com/office/officeart/2005/8/layout/target3"/>
    <dgm:cxn modelId="{546CE391-7107-4DAB-A045-6C8B322446B2}" type="presParOf" srcId="{FE47432B-CA46-450C-8D8F-66C300A95B52}" destId="{9726EC6F-D322-4CD3-B489-1BE3DF7CE70B}" srcOrd="7" destOrd="0" presId="urn:microsoft.com/office/officeart/2005/8/layout/target3"/>
    <dgm:cxn modelId="{3CDC3DF2-CFAB-4937-88B6-BC12B7DBFE42}" type="presParOf" srcId="{FE47432B-CA46-450C-8D8F-66C300A95B52}" destId="{645AA564-2E9E-4954-AD87-AE01782CEC59}" srcOrd="8" destOrd="0" presId="urn:microsoft.com/office/officeart/2005/8/layout/target3"/>
    <dgm:cxn modelId="{1B9CB7AD-A53F-46E9-818D-1A547EC82CEE}" type="presParOf" srcId="{FE47432B-CA46-450C-8D8F-66C300A95B52}" destId="{8538CAC4-6A86-42B8-B5AF-2FF155DB9D02}" srcOrd="9" destOrd="0" presId="urn:microsoft.com/office/officeart/2005/8/layout/target3"/>
    <dgm:cxn modelId="{990AB27F-74FD-4A9C-BB72-78534969471D}" type="presParOf" srcId="{FE47432B-CA46-450C-8D8F-66C300A95B52}" destId="{26FD6024-A07F-46D0-8BC0-B5E595C5673D}" srcOrd="10" destOrd="0" presId="urn:microsoft.com/office/officeart/2005/8/layout/target3"/>
    <dgm:cxn modelId="{E4092DAC-CD9A-465B-8ED3-98EA0A4ABFAD}" type="presParOf" srcId="{FE47432B-CA46-450C-8D8F-66C300A95B52}" destId="{E73F1C26-6DCD-4001-88B9-355E01E2BCE7}" srcOrd="11" destOrd="0" presId="urn:microsoft.com/office/officeart/2005/8/layout/target3"/>
    <dgm:cxn modelId="{6E359752-93CC-4749-B6DD-2844EF418FEA}" type="presParOf" srcId="{FE47432B-CA46-450C-8D8F-66C300A95B52}" destId="{8E23E229-92FC-49D1-B5FE-0303176B8A4E}" srcOrd="12" destOrd="0" presId="urn:microsoft.com/office/officeart/2005/8/layout/target3"/>
    <dgm:cxn modelId="{B57101CC-CF08-4C9A-A44E-EE9D7ABB1705}" type="presParOf" srcId="{FE47432B-CA46-450C-8D8F-66C300A95B52}" destId="{8467D0EB-87A2-4285-8ACA-0398EFBF29BC}" srcOrd="13" destOrd="0" presId="urn:microsoft.com/office/officeart/2005/8/layout/target3"/>
    <dgm:cxn modelId="{272592F9-BF10-4867-905F-F03CEA5473A6}" type="presParOf" srcId="{FE47432B-CA46-450C-8D8F-66C300A95B52}" destId="{DBA8199F-D892-4A8E-A352-2B7844050E09}" srcOrd="14" destOrd="0" presId="urn:microsoft.com/office/officeart/2005/8/layout/target3"/>
    <dgm:cxn modelId="{A05322E4-DEE0-46A4-8F29-2AF3BA9DA82E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8B9B2D-ED0D-4011-AEFB-DF3A3A454756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53D40-1FCC-4BC1-B34E-2C243D41F0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144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Žák čte větu, vybere vhodné slovo a potom odklikne myší (nutné kliknout u každé věty).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B53D40-1FCC-4BC1-B34E-2C243D41F0D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56206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E50A6-B42A-4797-B7AB-FF904D1AD2B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94E9-B88A-4248-8CD5-3A18B243539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E50A6-B42A-4797-B7AB-FF904D1AD2B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94E9-B88A-4248-8CD5-3A18B2435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E50A6-B42A-4797-B7AB-FF904D1AD2B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94E9-B88A-4248-8CD5-3A18B243539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E50A6-B42A-4797-B7AB-FF904D1AD2B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94E9-B88A-4248-8CD5-3A18B2435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E50A6-B42A-4797-B7AB-FF904D1AD2B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94E9-B88A-4248-8CD5-3A18B2435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E50A6-B42A-4797-B7AB-FF904D1AD2B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94E9-B88A-4248-8CD5-3A18B2435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E50A6-B42A-4797-B7AB-FF904D1AD2B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94E9-B88A-4248-8CD5-3A18B2435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E50A6-B42A-4797-B7AB-FF904D1AD2B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94E9-B88A-4248-8CD5-3A18B2435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E50A6-B42A-4797-B7AB-FF904D1AD2B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94E9-B88A-4248-8CD5-3A18B2435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E50A6-B42A-4797-B7AB-FF904D1AD2B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94E9-B88A-4248-8CD5-3A18B2435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E50A6-B42A-4797-B7AB-FF904D1AD2B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394E9-B88A-4248-8CD5-3A18B2435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82425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58399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9909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61258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0436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1052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9303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87597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403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64761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5610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E50A6-B42A-4797-B7AB-FF904D1AD2B5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8394E9-B88A-4248-8CD5-3A18B243539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0220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22689493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315952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VY_32_INOVACE_17_S02-Čj-3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Vyjmenovaná slova po </a:t>
                      </a:r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P procvičování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6273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7367368"/>
              </p:ext>
            </p:extLst>
          </p:nvPr>
        </p:nvGraphicFramePr>
        <p:xfrm>
          <a:off x="539552" y="3573016"/>
          <a:ext cx="8280920" cy="32263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pracovní list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Učebnice,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 a  procvičování vyjmenovaných slov po m a slov s nimi příbuzných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spojují slova příbuzná se slovy vyjmenovanými. Vybírají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vhodná slova podle významu, vyhledávají slova stejného i opačného významu k vybraným slovům a říkají vyjmenovaná slova k daným obrázkům. Poslední obrazy lze použít jako pracovní listy.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6404708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opakování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procvičení vyjmenovaných slov po M.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vybrat správné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slovo příbuzné k vybranému vyjmenovanému slovu a uvědomuje si, že doplňujeme </a:t>
                      </a:r>
                      <a:r>
                        <a:rPr lang="cs-CZ" sz="1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y,ý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 obojetné souhlásce m.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9049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Český jazyk 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</a:p>
          <a:p>
            <a:r>
              <a:rPr lang="cs-CZ" dirty="0" smtClean="0"/>
              <a:t> - procvičování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3609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73831"/>
            <a:ext cx="8228406" cy="1200329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Vyjmenovaná slova po </a:t>
            </a:r>
            <a:r>
              <a:rPr lang="cs-CZ" sz="32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pýcha, pytel, pysk, netopýr, slepýš, pyl, kopyto, klopýtat, třpytit se, zpytovat,</a:t>
            </a:r>
          </a:p>
          <a:p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pykat, pýr, pýřit se, čepýřit se 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13" y="1916832"/>
            <a:ext cx="8107219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301208"/>
            <a:ext cx="8496943" cy="1364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054939" y="4169416"/>
            <a:ext cx="155782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odpykává si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569884" y="4779373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pýrové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915807" y="414908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slepýší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292080" y="3391450"/>
            <a:ext cx="172819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pylová alergie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380312" y="460628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zapýřila se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732240" y="403860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nečepýřit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524327" y="3463369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kopytnatci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129996" y="409384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ptakopysk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833852" y="4813831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třpyt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833852" y="3470207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netopýří let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79512" y="4896512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pyšná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584104" y="4903707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zpytování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625668" y="3418803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pytlák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153172" y="3650227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klopýtnout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1547500"/>
            <a:ext cx="4276940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Najdi slovo příbuzné a připoj ho k obrázku.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4458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655" y="12169"/>
            <a:ext cx="6904519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Vyber z nabídky (soudku) vhodná slova a doplň je do popletených vět.</a:t>
            </a:r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>
            <a:off x="5479982" y="998054"/>
            <a:ext cx="3288704" cy="5256584"/>
          </a:xfrm>
          <a:prstGeom prst="can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  <a:innerShdw blurRad="63500" dist="50800" dir="18900000">
              <a:prstClr val="black">
                <a:alpha val="50000"/>
              </a:prstClr>
            </a:innerShdw>
          </a:effectLst>
          <a:scene3d>
            <a:camera prst="perspectiveFront"/>
            <a:lightRig rig="sunse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029" y="394692"/>
            <a:ext cx="4925836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,,Zavaž mi </a:t>
            </a:r>
            <a:r>
              <a:rPr lang="cs-CZ" dirty="0" smtClean="0"/>
              <a:t>střevíček,“ </a:t>
            </a:r>
            <a:r>
              <a:rPr lang="cs-CZ" dirty="0" smtClean="0"/>
              <a:t>řekla   smutná   princezna.</a:t>
            </a:r>
          </a:p>
          <a:p>
            <a:endParaRPr lang="cs-CZ" dirty="0" smtClean="0"/>
          </a:p>
          <a:p>
            <a:r>
              <a:rPr lang="cs-CZ" dirty="0" smtClean="0"/>
              <a:t>Kobylka si poranila o kámen   hřívu    .</a:t>
            </a:r>
          </a:p>
          <a:p>
            <a:endParaRPr lang="cs-CZ" dirty="0" smtClean="0"/>
          </a:p>
          <a:p>
            <a:r>
              <a:rPr lang="cs-CZ" dirty="0" smtClean="0"/>
              <a:t> Venku je tma jako v   tašce.</a:t>
            </a:r>
          </a:p>
          <a:p>
            <a:endParaRPr lang="cs-CZ" dirty="0" smtClean="0"/>
          </a:p>
          <a:p>
            <a:r>
              <a:rPr lang="cs-CZ" dirty="0" smtClean="0"/>
              <a:t>Kohout se na dvorku   vychloubal.</a:t>
            </a:r>
          </a:p>
          <a:p>
            <a:endParaRPr lang="cs-CZ" dirty="0" smtClean="0"/>
          </a:p>
          <a:p>
            <a:r>
              <a:rPr lang="cs-CZ" dirty="0" smtClean="0"/>
              <a:t>Mám hladkou kůži a jsem slepý, jsem  provázek.</a:t>
            </a:r>
          </a:p>
          <a:p>
            <a:endParaRPr lang="cs-CZ" dirty="0" smtClean="0"/>
          </a:p>
          <a:p>
            <a:r>
              <a:rPr lang="cs-CZ" dirty="0" smtClean="0"/>
              <a:t>Cibule je na záhoně utiskovaná   výrem.</a:t>
            </a:r>
          </a:p>
          <a:p>
            <a:endParaRPr lang="cs-CZ" dirty="0" smtClean="0"/>
          </a:p>
          <a:p>
            <a:r>
              <a:rPr lang="cs-CZ" dirty="0" smtClean="0"/>
              <a:t>Když se stydím, zčervenají mi tváře,   raduji se.</a:t>
            </a:r>
          </a:p>
          <a:p>
            <a:endParaRPr lang="cs-CZ" dirty="0" smtClean="0"/>
          </a:p>
          <a:p>
            <a:r>
              <a:rPr lang="cs-CZ" dirty="0" smtClean="0"/>
              <a:t>Podvodník ve vězení   nadává na    své svědomí.</a:t>
            </a:r>
          </a:p>
          <a:p>
            <a:endParaRPr lang="cs-CZ" dirty="0" smtClean="0"/>
          </a:p>
          <a:p>
            <a:r>
              <a:rPr lang="cs-CZ" dirty="0" smtClean="0"/>
              <a:t>Prstýnek se na sluníčku   stal ošklivým.</a:t>
            </a:r>
          </a:p>
          <a:p>
            <a:endParaRPr lang="cs-CZ" dirty="0" smtClean="0"/>
          </a:p>
          <a:p>
            <a:r>
              <a:rPr lang="cs-CZ" dirty="0" smtClean="0"/>
              <a:t>Včelky sbírají z květů   železo.</a:t>
            </a:r>
          </a:p>
          <a:p>
            <a:endParaRPr lang="cs-CZ" dirty="0" smtClean="0"/>
          </a:p>
          <a:p>
            <a:r>
              <a:rPr lang="cs-CZ" dirty="0" smtClean="0"/>
              <a:t>Pes krvácí z tlamy, poranil si   dolní končetinu.</a:t>
            </a:r>
          </a:p>
          <a:p>
            <a:endParaRPr lang="cs-CZ" dirty="0" smtClean="0"/>
          </a:p>
          <a:p>
            <a:r>
              <a:rPr lang="cs-CZ" dirty="0" smtClean="0"/>
              <a:t>Večer jsem viděla létat neslyšné   motýly.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054428" y="2929147"/>
            <a:ext cx="100811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pyšná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43808" y="394692"/>
            <a:ext cx="100811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_______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308304" y="5301208"/>
            <a:ext cx="1050159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kopyto 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053007" y="930786"/>
            <a:ext cx="133882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_________ 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174394" y="1475492"/>
            <a:ext cx="133882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_________ 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225263" y="2015082"/>
            <a:ext cx="156966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___________ 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848945" y="2559815"/>
            <a:ext cx="122341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________ 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04373" y="3113813"/>
            <a:ext cx="110799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_______ 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667015" y="3639486"/>
            <a:ext cx="1454244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__________ 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174394" y="4209563"/>
            <a:ext cx="133882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530947" y="4821798"/>
            <a:ext cx="1454244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__________ 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232429" y="5301208"/>
            <a:ext cx="877163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_____ .</a:t>
            </a:r>
            <a:endParaRPr lang="cs-CZ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3006406" y="5871670"/>
            <a:ext cx="1685077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 .</a:t>
            </a:r>
            <a:endParaRPr lang="cs-CZ" dirty="0"/>
          </a:p>
        </p:txBody>
      </p:sp>
      <p:sp>
        <p:nvSpPr>
          <p:cNvPr id="2049" name="TextovéPole 2048"/>
          <p:cNvSpPr txBox="1"/>
          <p:nvPr/>
        </p:nvSpPr>
        <p:spPr>
          <a:xfrm>
            <a:off x="3387280" y="6406576"/>
            <a:ext cx="1685077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 .</a:t>
            </a:r>
            <a:endParaRPr lang="cs-CZ" dirty="0"/>
          </a:p>
        </p:txBody>
      </p:sp>
      <p:sp>
        <p:nvSpPr>
          <p:cNvPr id="2051" name="TextovéPole 2050"/>
          <p:cNvSpPr txBox="1"/>
          <p:nvPr/>
        </p:nvSpPr>
        <p:spPr>
          <a:xfrm>
            <a:off x="5868144" y="2029490"/>
            <a:ext cx="80842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pytli  </a:t>
            </a:r>
            <a:endParaRPr lang="cs-CZ" dirty="0"/>
          </a:p>
        </p:txBody>
      </p:sp>
      <p:sp>
        <p:nvSpPr>
          <p:cNvPr id="2052" name="TextovéPole 2051"/>
          <p:cNvSpPr txBox="1"/>
          <p:nvPr/>
        </p:nvSpPr>
        <p:spPr>
          <a:xfrm>
            <a:off x="5632694" y="5116542"/>
            <a:ext cx="104387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čepýřil  </a:t>
            </a:r>
            <a:endParaRPr lang="cs-CZ" dirty="0"/>
          </a:p>
        </p:txBody>
      </p:sp>
      <p:sp>
        <p:nvSpPr>
          <p:cNvPr id="2053" name="TextovéPole 2052"/>
          <p:cNvSpPr txBox="1"/>
          <p:nvPr/>
        </p:nvSpPr>
        <p:spPr>
          <a:xfrm>
            <a:off x="7452320" y="2125896"/>
            <a:ext cx="1023037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slepýš  </a:t>
            </a:r>
            <a:endParaRPr lang="cs-CZ" dirty="0"/>
          </a:p>
        </p:txBody>
      </p:sp>
      <p:sp>
        <p:nvSpPr>
          <p:cNvPr id="2054" name="TextovéPole 2053"/>
          <p:cNvSpPr txBox="1"/>
          <p:nvPr/>
        </p:nvSpPr>
        <p:spPr>
          <a:xfrm>
            <a:off x="5636559" y="3506855"/>
            <a:ext cx="1018227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pýrem  </a:t>
            </a:r>
            <a:endParaRPr lang="cs-CZ" dirty="0"/>
          </a:p>
        </p:txBody>
      </p:sp>
      <p:sp>
        <p:nvSpPr>
          <p:cNvPr id="2055" name="TextovéPole 2054"/>
          <p:cNvSpPr txBox="1"/>
          <p:nvPr/>
        </p:nvSpPr>
        <p:spPr>
          <a:xfrm>
            <a:off x="5636559" y="2559815"/>
            <a:ext cx="123623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pýřím se  </a:t>
            </a:r>
            <a:endParaRPr lang="cs-CZ" dirty="0"/>
          </a:p>
        </p:txBody>
      </p:sp>
      <p:sp>
        <p:nvSpPr>
          <p:cNvPr id="2056" name="TextovéPole 2055"/>
          <p:cNvSpPr txBox="1"/>
          <p:nvPr/>
        </p:nvSpPr>
        <p:spPr>
          <a:xfrm>
            <a:off x="6575049" y="5773934"/>
            <a:ext cx="109857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zpytuje  </a:t>
            </a:r>
            <a:endParaRPr lang="cs-CZ" dirty="0"/>
          </a:p>
        </p:txBody>
      </p:sp>
      <p:sp>
        <p:nvSpPr>
          <p:cNvPr id="2057" name="TextovéPole 2056"/>
          <p:cNvSpPr txBox="1"/>
          <p:nvPr/>
        </p:nvSpPr>
        <p:spPr>
          <a:xfrm>
            <a:off x="7308304" y="4024897"/>
            <a:ext cx="95430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třpytil  </a:t>
            </a:r>
            <a:endParaRPr lang="cs-CZ" dirty="0"/>
          </a:p>
        </p:txBody>
      </p:sp>
      <p:sp>
        <p:nvSpPr>
          <p:cNvPr id="2058" name="TextovéPole 2057"/>
          <p:cNvSpPr txBox="1"/>
          <p:nvPr/>
        </p:nvSpPr>
        <p:spPr>
          <a:xfrm>
            <a:off x="7785454" y="3454820"/>
            <a:ext cx="684996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pyl  </a:t>
            </a:r>
            <a:endParaRPr lang="cs-CZ" dirty="0"/>
          </a:p>
        </p:txBody>
      </p:sp>
      <p:sp>
        <p:nvSpPr>
          <p:cNvPr id="2059" name="TextovéPole 2058"/>
          <p:cNvSpPr txBox="1"/>
          <p:nvPr/>
        </p:nvSpPr>
        <p:spPr>
          <a:xfrm>
            <a:off x="5675257" y="4189730"/>
            <a:ext cx="854914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pysk  </a:t>
            </a:r>
            <a:endParaRPr lang="cs-CZ" dirty="0"/>
          </a:p>
        </p:txBody>
      </p:sp>
      <p:sp>
        <p:nvSpPr>
          <p:cNvPr id="2060" name="TextovéPole 2059"/>
          <p:cNvSpPr txBox="1"/>
          <p:nvPr/>
        </p:nvSpPr>
        <p:spPr>
          <a:xfrm>
            <a:off x="7077334" y="4593082"/>
            <a:ext cx="1263679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netopýry  </a:t>
            </a:r>
            <a:endParaRPr lang="cs-CZ" dirty="0"/>
          </a:p>
        </p:txBody>
      </p:sp>
      <p:sp>
        <p:nvSpPr>
          <p:cNvPr id="2061" name="TextovéPole 2060"/>
          <p:cNvSpPr txBox="1"/>
          <p:nvPr/>
        </p:nvSpPr>
        <p:spPr>
          <a:xfrm>
            <a:off x="6127083" y="3500986"/>
            <a:ext cx="2000869" cy="646331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HOTOVO!</a:t>
            </a:r>
          </a:p>
          <a:p>
            <a:pPr algn="ctr"/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JIŽ JSEM PRÁZNÝ!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062" name="TextovéPole 2061"/>
          <p:cNvSpPr txBox="1"/>
          <p:nvPr/>
        </p:nvSpPr>
        <p:spPr>
          <a:xfrm>
            <a:off x="6091324" y="1151481"/>
            <a:ext cx="215417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SOUDEK PLNÝ SLOV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330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xit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xit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xit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xit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2" presetClass="exit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2" presetClass="exit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4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xit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3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22" presetClass="exit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22" presetClass="exit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1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22" presetClass="exit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0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22" presetClass="exit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9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12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3" grpId="0" animBg="1"/>
      <p:bldP spid="21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2048" grpId="0" animBg="1"/>
      <p:bldP spid="2049" grpId="0" animBg="1"/>
      <p:bldP spid="2051" grpId="0" animBg="1"/>
      <p:bldP spid="2052" grpId="0" animBg="1"/>
      <p:bldP spid="2053" grpId="0" animBg="1"/>
      <p:bldP spid="2054" grpId="0" animBg="1"/>
      <p:bldP spid="2055" grpId="0" animBg="1"/>
      <p:bldP spid="2056" grpId="0" animBg="1"/>
      <p:bldP spid="2057" grpId="0" animBg="1"/>
      <p:bldP spid="2058" grpId="0" animBg="1"/>
      <p:bldP spid="2059" grpId="0" animBg="1"/>
      <p:bldP spid="2060" grpId="0" animBg="1"/>
      <p:bldP spid="206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0504" y="276471"/>
            <a:ext cx="1378583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Doplň </a:t>
            </a:r>
            <a:r>
              <a:rPr lang="cs-CZ" dirty="0" err="1" smtClean="0"/>
              <a:t>i,í</a:t>
            </a:r>
            <a:r>
              <a:rPr lang="cs-CZ" dirty="0" smtClean="0"/>
              <a:t>/</a:t>
            </a:r>
            <a:r>
              <a:rPr lang="cs-CZ" dirty="0" err="1" smtClean="0"/>
              <a:t>y,ý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7704" y="260648"/>
            <a:ext cx="7021474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   POZOR  na tvary  :  pýcha  x  píchá ,  slepýš  x  slepíš ,  pyl  x  pil       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914737"/>
            <a:ext cx="933075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Švadlena </a:t>
            </a:r>
            <a:r>
              <a:rPr lang="cs-CZ" sz="2000" dirty="0" err="1" smtClean="0"/>
              <a:t>p_chá</a:t>
            </a:r>
            <a:r>
              <a:rPr lang="cs-CZ" sz="2000" dirty="0" smtClean="0"/>
              <a:t> jehlou do látky.  Princeznu trápí </a:t>
            </a:r>
            <a:r>
              <a:rPr lang="cs-CZ" sz="2000" dirty="0" err="1" smtClean="0"/>
              <a:t>p_cha</a:t>
            </a:r>
            <a:r>
              <a:rPr lang="cs-CZ" sz="2000" dirty="0" smtClean="0"/>
              <a:t>.  </a:t>
            </a:r>
            <a:r>
              <a:rPr lang="cs-CZ" sz="2000" dirty="0" err="1" smtClean="0"/>
              <a:t>Nepop_chuj</a:t>
            </a:r>
            <a:r>
              <a:rPr lang="cs-CZ" sz="2000" dirty="0" smtClean="0"/>
              <a:t> mě!  Pepa </a:t>
            </a:r>
          </a:p>
          <a:p>
            <a:r>
              <a:rPr lang="cs-CZ" sz="2000" dirty="0" err="1" smtClean="0"/>
              <a:t>p_chá</a:t>
            </a:r>
            <a:r>
              <a:rPr lang="cs-CZ" sz="2000" dirty="0" smtClean="0"/>
              <a:t> Káju špendlíkem do ruky. </a:t>
            </a:r>
            <a:r>
              <a:rPr lang="cs-CZ" sz="2000" dirty="0" err="1" smtClean="0"/>
              <a:t>P_cha</a:t>
            </a:r>
            <a:r>
              <a:rPr lang="cs-CZ" sz="2000" dirty="0" smtClean="0"/>
              <a:t> není dobrá vlastnost. V trávě se plazí </a:t>
            </a:r>
            <a:r>
              <a:rPr lang="cs-CZ" sz="2000" dirty="0" err="1" smtClean="0"/>
              <a:t>slep_š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Slep_š</a:t>
            </a:r>
            <a:r>
              <a:rPr lang="cs-CZ" sz="2000" dirty="0" smtClean="0"/>
              <a:t> tu krabici? Je </a:t>
            </a:r>
            <a:r>
              <a:rPr lang="cs-CZ" sz="2000" dirty="0" err="1" smtClean="0"/>
              <a:t>slep_š</a:t>
            </a:r>
            <a:r>
              <a:rPr lang="cs-CZ" sz="2000" dirty="0" smtClean="0"/>
              <a:t>  had ? </a:t>
            </a:r>
            <a:r>
              <a:rPr lang="cs-CZ" sz="2000" dirty="0" err="1" smtClean="0"/>
              <a:t>Polep_š</a:t>
            </a:r>
            <a:r>
              <a:rPr lang="cs-CZ" sz="2000" dirty="0" smtClean="0"/>
              <a:t> si obal obrázky?  </a:t>
            </a:r>
            <a:r>
              <a:rPr lang="cs-CZ" sz="2000" dirty="0" err="1" smtClean="0"/>
              <a:t>Slep_š</a:t>
            </a:r>
            <a:r>
              <a:rPr lang="cs-CZ" sz="2000" dirty="0" smtClean="0"/>
              <a:t> si letadýlko?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0504" y="2375266"/>
            <a:ext cx="4601324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Napiš slova podobného významu (synonyma).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0504" y="3021052"/>
            <a:ext cx="885698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err="1" smtClean="0"/>
              <a:t>vzl_kat</a:t>
            </a:r>
            <a:r>
              <a:rPr lang="cs-CZ" dirty="0" smtClean="0"/>
              <a:t>      </a:t>
            </a:r>
            <a:r>
              <a:rPr lang="cs-CZ" dirty="0" err="1" smtClean="0"/>
              <a:t>ll</a:t>
            </a:r>
            <a:r>
              <a:rPr lang="cs-CZ" dirty="0" smtClean="0"/>
              <a:t>    _____________                             </a:t>
            </a:r>
            <a:r>
              <a:rPr lang="cs-CZ" dirty="0" err="1" smtClean="0"/>
              <a:t>p_tlíček</a:t>
            </a:r>
            <a:r>
              <a:rPr lang="cs-CZ" dirty="0" smtClean="0"/>
              <a:t>      </a:t>
            </a:r>
            <a:r>
              <a:rPr lang="cs-CZ" dirty="0" err="1" smtClean="0"/>
              <a:t>ll</a:t>
            </a:r>
            <a:r>
              <a:rPr lang="cs-CZ" dirty="0" smtClean="0"/>
              <a:t>    _______________</a:t>
            </a:r>
          </a:p>
          <a:p>
            <a:r>
              <a:rPr lang="cs-CZ" dirty="0"/>
              <a:t> </a:t>
            </a:r>
            <a:r>
              <a:rPr lang="cs-CZ" dirty="0" err="1" smtClean="0"/>
              <a:t>p_šný</a:t>
            </a:r>
            <a:r>
              <a:rPr lang="cs-CZ" dirty="0" smtClean="0"/>
              <a:t>        </a:t>
            </a:r>
            <a:r>
              <a:rPr lang="cs-CZ" dirty="0" err="1" smtClean="0"/>
              <a:t>ll</a:t>
            </a:r>
            <a:r>
              <a:rPr lang="cs-CZ" dirty="0" smtClean="0"/>
              <a:t>    _____________                             </a:t>
            </a:r>
            <a:r>
              <a:rPr lang="cs-CZ" dirty="0" err="1" smtClean="0"/>
              <a:t>b_dlím</a:t>
            </a:r>
            <a:r>
              <a:rPr lang="cs-CZ" dirty="0" smtClean="0"/>
              <a:t>        </a:t>
            </a:r>
            <a:r>
              <a:rPr lang="cs-CZ" dirty="0" err="1" smtClean="0"/>
              <a:t>ll</a:t>
            </a:r>
            <a:r>
              <a:rPr lang="cs-CZ" dirty="0" smtClean="0"/>
              <a:t>    _______________</a:t>
            </a:r>
          </a:p>
          <a:p>
            <a:r>
              <a:rPr lang="cs-CZ" dirty="0"/>
              <a:t> </a:t>
            </a:r>
            <a:r>
              <a:rPr lang="cs-CZ" dirty="0" err="1" smtClean="0"/>
              <a:t>m_lá</a:t>
            </a:r>
            <a:r>
              <a:rPr lang="cs-CZ" dirty="0" smtClean="0"/>
              <a:t>         </a:t>
            </a:r>
            <a:r>
              <a:rPr lang="cs-CZ" dirty="0" err="1" smtClean="0"/>
              <a:t>ll</a:t>
            </a:r>
            <a:r>
              <a:rPr lang="cs-CZ" dirty="0" smtClean="0"/>
              <a:t>    _____________                              </a:t>
            </a:r>
            <a:r>
              <a:rPr lang="cs-CZ" dirty="0" err="1" smtClean="0"/>
              <a:t>klop_tat</a:t>
            </a:r>
            <a:r>
              <a:rPr lang="cs-CZ" dirty="0" smtClean="0"/>
              <a:t>     </a:t>
            </a:r>
            <a:r>
              <a:rPr lang="cs-CZ" dirty="0" err="1" smtClean="0"/>
              <a:t>ll</a:t>
            </a:r>
            <a:r>
              <a:rPr lang="cs-CZ" dirty="0" smtClean="0"/>
              <a:t>    _______________</a:t>
            </a:r>
          </a:p>
          <a:p>
            <a:r>
              <a:rPr lang="cs-CZ" dirty="0"/>
              <a:t> </a:t>
            </a:r>
            <a:r>
              <a:rPr lang="cs-CZ" dirty="0" err="1" smtClean="0"/>
              <a:t>hlem_žď</a:t>
            </a:r>
            <a:r>
              <a:rPr lang="cs-CZ" dirty="0" smtClean="0"/>
              <a:t>   </a:t>
            </a:r>
            <a:r>
              <a:rPr lang="cs-CZ" dirty="0" err="1" smtClean="0"/>
              <a:t>ll</a:t>
            </a:r>
            <a:r>
              <a:rPr lang="cs-CZ" dirty="0" smtClean="0"/>
              <a:t>   _____________                              </a:t>
            </a:r>
            <a:r>
              <a:rPr lang="cs-CZ" dirty="0" err="1" smtClean="0"/>
              <a:t>ml_t</a:t>
            </a:r>
            <a:r>
              <a:rPr lang="cs-CZ" dirty="0" smtClean="0"/>
              <a:t>            </a:t>
            </a:r>
            <a:r>
              <a:rPr lang="cs-CZ" dirty="0" err="1" smtClean="0"/>
              <a:t>ll</a:t>
            </a:r>
            <a:r>
              <a:rPr lang="cs-CZ" dirty="0" smtClean="0"/>
              <a:t>    _______________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0504" y="4581128"/>
            <a:ext cx="4601324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Napiš slova opačného významu (antonyma).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0504" y="5157192"/>
            <a:ext cx="885698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b_strý</a:t>
            </a:r>
            <a:r>
              <a:rPr lang="cs-CZ" dirty="0" smtClean="0"/>
              <a:t>        x     ______________                          </a:t>
            </a:r>
            <a:r>
              <a:rPr lang="cs-CZ" dirty="0" err="1" smtClean="0"/>
              <a:t>sl_šet</a:t>
            </a:r>
            <a:r>
              <a:rPr lang="cs-CZ" dirty="0" smtClean="0"/>
              <a:t>         x     _______________</a:t>
            </a:r>
          </a:p>
          <a:p>
            <a:r>
              <a:rPr lang="cs-CZ" dirty="0"/>
              <a:t> </a:t>
            </a:r>
            <a:r>
              <a:rPr lang="cs-CZ" dirty="0" err="1" smtClean="0"/>
              <a:t>třp_tit</a:t>
            </a:r>
            <a:r>
              <a:rPr lang="cs-CZ" dirty="0" smtClean="0"/>
              <a:t>  se  x     ______________                          </a:t>
            </a:r>
            <a:r>
              <a:rPr lang="cs-CZ" dirty="0" err="1" smtClean="0"/>
              <a:t>m_tit</a:t>
            </a:r>
            <a:r>
              <a:rPr lang="cs-CZ" dirty="0" smtClean="0"/>
              <a:t>           x    _______________</a:t>
            </a:r>
          </a:p>
          <a:p>
            <a:r>
              <a:rPr lang="cs-CZ" dirty="0"/>
              <a:t> </a:t>
            </a:r>
            <a:r>
              <a:rPr lang="cs-CZ" dirty="0" err="1" smtClean="0"/>
              <a:t>m_lit</a:t>
            </a:r>
            <a:r>
              <a:rPr lang="cs-CZ" dirty="0" smtClean="0"/>
              <a:t> se     x     ______________                          </a:t>
            </a:r>
            <a:r>
              <a:rPr lang="cs-CZ" dirty="0" err="1" smtClean="0"/>
              <a:t>pl_nout</a:t>
            </a:r>
            <a:r>
              <a:rPr lang="cs-CZ" dirty="0" smtClean="0"/>
              <a:t>      x     _______________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pl_tvat</a:t>
            </a:r>
            <a:r>
              <a:rPr lang="cs-CZ" dirty="0" smtClean="0"/>
              <a:t>       x     ______________                          </a:t>
            </a:r>
            <a:r>
              <a:rPr lang="cs-CZ" dirty="0" err="1" smtClean="0"/>
              <a:t>p_cha</a:t>
            </a:r>
            <a:r>
              <a:rPr lang="cs-CZ" dirty="0" smtClean="0"/>
              <a:t>        x     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1343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4315540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Poznáš podle obrázku vyjmenované slovo?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278" y="822994"/>
            <a:ext cx="1336638" cy="81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7909" y="726157"/>
            <a:ext cx="823125" cy="908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34" y="2222704"/>
            <a:ext cx="976790" cy="9210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774206"/>
            <a:ext cx="1152128" cy="860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3431" y="822994"/>
            <a:ext cx="1256141" cy="811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726157"/>
            <a:ext cx="1255713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236" y="737270"/>
            <a:ext cx="1243013" cy="896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4832" y="2235696"/>
            <a:ext cx="1354137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757610"/>
            <a:ext cx="1224136" cy="876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308721"/>
            <a:ext cx="1096627" cy="83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236" y="2235696"/>
            <a:ext cx="1429945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9068" y="2308720"/>
            <a:ext cx="1096963" cy="83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12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471" y="2241724"/>
            <a:ext cx="1416004" cy="902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0919" y="1771939"/>
            <a:ext cx="879865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0834" y="3328412"/>
            <a:ext cx="877729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7" y="3861048"/>
            <a:ext cx="1378583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Doplň </a:t>
            </a:r>
            <a:r>
              <a:rPr lang="cs-CZ" dirty="0" err="1" smtClean="0"/>
              <a:t>i,í</a:t>
            </a:r>
            <a:r>
              <a:rPr lang="cs-CZ" dirty="0" smtClean="0"/>
              <a:t>/</a:t>
            </a:r>
            <a:r>
              <a:rPr lang="cs-CZ" dirty="0" err="1" smtClean="0"/>
              <a:t>y,ý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5" y="4365104"/>
            <a:ext cx="910031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err="1" smtClean="0"/>
              <a:t>l_tr</a:t>
            </a:r>
            <a:r>
              <a:rPr lang="cs-CZ" sz="2000" dirty="0" smtClean="0"/>
              <a:t> </a:t>
            </a:r>
            <a:r>
              <a:rPr lang="cs-CZ" sz="2000" dirty="0" err="1" smtClean="0"/>
              <a:t>l_monády</a:t>
            </a:r>
            <a:r>
              <a:rPr lang="cs-CZ" sz="2000" dirty="0" smtClean="0"/>
              <a:t>, </a:t>
            </a:r>
            <a:r>
              <a:rPr lang="cs-CZ" sz="2000" dirty="0" err="1" smtClean="0"/>
              <a:t>p_šná</a:t>
            </a:r>
            <a:r>
              <a:rPr lang="cs-CZ" sz="2000" dirty="0" smtClean="0"/>
              <a:t> </a:t>
            </a:r>
            <a:r>
              <a:rPr lang="cs-CZ" sz="2000" dirty="0" err="1" smtClean="0"/>
              <a:t>pr_ncezna</a:t>
            </a:r>
            <a:r>
              <a:rPr lang="cs-CZ" sz="2000" dirty="0" smtClean="0"/>
              <a:t>, </a:t>
            </a:r>
            <a:r>
              <a:rPr lang="cs-CZ" sz="2000" dirty="0" err="1" smtClean="0"/>
              <a:t>m_slivna</a:t>
            </a:r>
            <a:r>
              <a:rPr lang="cs-CZ" sz="2000" dirty="0" smtClean="0"/>
              <a:t>, </a:t>
            </a:r>
            <a:r>
              <a:rPr lang="cs-CZ" sz="2000" dirty="0" err="1" smtClean="0"/>
              <a:t>klop_tl</a:t>
            </a:r>
            <a:r>
              <a:rPr lang="cs-CZ" sz="2000" dirty="0" smtClean="0"/>
              <a:t> o drn, závada na </a:t>
            </a:r>
            <a:r>
              <a:rPr lang="cs-CZ" sz="2000" dirty="0" err="1" smtClean="0"/>
              <a:t>pl_novodu</a:t>
            </a:r>
            <a:r>
              <a:rPr lang="cs-CZ" sz="2000" dirty="0" smtClean="0"/>
              <a:t>, </a:t>
            </a:r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m_tina</a:t>
            </a:r>
            <a:r>
              <a:rPr lang="cs-CZ" sz="2000" dirty="0" smtClean="0"/>
              <a:t>, </a:t>
            </a:r>
            <a:r>
              <a:rPr lang="cs-CZ" sz="2000" dirty="0" err="1" smtClean="0"/>
              <a:t>nab_l</a:t>
            </a:r>
            <a:r>
              <a:rPr lang="cs-CZ" sz="2000" dirty="0" smtClean="0"/>
              <a:t> </a:t>
            </a:r>
            <a:r>
              <a:rPr lang="cs-CZ" sz="2000" dirty="0" smtClean="0"/>
              <a:t>pušku nábojem, </a:t>
            </a:r>
            <a:r>
              <a:rPr lang="cs-CZ" sz="2000" dirty="0" err="1" smtClean="0"/>
              <a:t>p_sanka</a:t>
            </a:r>
            <a:r>
              <a:rPr lang="cs-CZ" sz="2000" dirty="0" smtClean="0"/>
              <a:t>, </a:t>
            </a:r>
            <a:r>
              <a:rPr lang="cs-CZ" sz="2000" dirty="0" err="1" smtClean="0"/>
              <a:t>um_té</a:t>
            </a:r>
            <a:r>
              <a:rPr lang="cs-CZ" sz="2000" dirty="0" smtClean="0"/>
              <a:t> nádobí, </a:t>
            </a:r>
            <a:r>
              <a:rPr lang="cs-CZ" sz="2000" dirty="0" err="1" smtClean="0"/>
              <a:t>p_lná</a:t>
            </a:r>
            <a:r>
              <a:rPr lang="cs-CZ" sz="2000" dirty="0" smtClean="0"/>
              <a:t> žákyně, </a:t>
            </a:r>
            <a:r>
              <a:rPr lang="cs-CZ" sz="2000" dirty="0" err="1" smtClean="0"/>
              <a:t>neodb_vej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 kamaráda, </a:t>
            </a:r>
            <a:r>
              <a:rPr lang="cs-CZ" sz="2000" dirty="0" err="1" smtClean="0"/>
              <a:t>p_l</a:t>
            </a:r>
            <a:r>
              <a:rPr lang="cs-CZ" sz="2000" dirty="0"/>
              <a:t> </a:t>
            </a:r>
            <a:r>
              <a:rPr lang="cs-CZ" sz="2000" dirty="0" smtClean="0"/>
              <a:t>čaj, </a:t>
            </a:r>
            <a:r>
              <a:rPr lang="cs-CZ" sz="2000" dirty="0" err="1" smtClean="0"/>
              <a:t>zazp_vej</a:t>
            </a:r>
            <a:r>
              <a:rPr lang="cs-CZ" sz="2000" dirty="0" smtClean="0"/>
              <a:t> </a:t>
            </a:r>
            <a:r>
              <a:rPr lang="cs-CZ" sz="2000" dirty="0" err="1" smtClean="0"/>
              <a:t>p_seň</a:t>
            </a:r>
            <a:r>
              <a:rPr lang="cs-CZ" sz="2000" dirty="0" smtClean="0"/>
              <a:t>, včely </a:t>
            </a:r>
            <a:r>
              <a:rPr lang="cs-CZ" sz="2000" dirty="0" err="1" smtClean="0"/>
              <a:t>sb_rají</a:t>
            </a:r>
            <a:r>
              <a:rPr lang="cs-CZ" sz="2000" dirty="0" smtClean="0"/>
              <a:t> </a:t>
            </a:r>
            <a:r>
              <a:rPr lang="cs-CZ" sz="2000" dirty="0" err="1" smtClean="0"/>
              <a:t>p_l</a:t>
            </a:r>
            <a:r>
              <a:rPr lang="cs-CZ" sz="2000" dirty="0" smtClean="0"/>
              <a:t>, </a:t>
            </a:r>
            <a:r>
              <a:rPr lang="cs-CZ" sz="2000" dirty="0" err="1" smtClean="0"/>
              <a:t>spep_ce</a:t>
            </a:r>
            <a:r>
              <a:rPr lang="cs-CZ" sz="2000" dirty="0" smtClean="0"/>
              <a:t>, </a:t>
            </a:r>
            <a:r>
              <a:rPr lang="cs-CZ" sz="2000" dirty="0" err="1" smtClean="0"/>
              <a:t>b_t</a:t>
            </a:r>
            <a:r>
              <a:rPr lang="cs-CZ" sz="2000" dirty="0" smtClean="0"/>
              <a:t>  </a:t>
            </a:r>
            <a:r>
              <a:rPr lang="cs-CZ" sz="2000" dirty="0" err="1" smtClean="0"/>
              <a:t>p_šný</a:t>
            </a:r>
            <a:r>
              <a:rPr lang="cs-CZ" sz="2000" dirty="0" smtClean="0"/>
              <a:t>, </a:t>
            </a:r>
            <a:r>
              <a:rPr lang="cs-CZ" sz="2000" dirty="0" err="1" smtClean="0"/>
              <a:t>nepl_tvej</a:t>
            </a:r>
            <a:endParaRPr lang="cs-CZ" sz="2000" dirty="0" smtClean="0"/>
          </a:p>
          <a:p>
            <a:r>
              <a:rPr lang="cs-CZ" sz="2000" dirty="0" smtClean="0"/>
              <a:t> jídlem, čas </a:t>
            </a:r>
            <a:r>
              <a:rPr lang="cs-CZ" sz="2000" dirty="0" err="1" smtClean="0"/>
              <a:t>pl_ne</a:t>
            </a:r>
            <a:r>
              <a:rPr lang="cs-CZ" sz="2000" dirty="0" smtClean="0"/>
              <a:t>,  </a:t>
            </a:r>
            <a:r>
              <a:rPr lang="cs-CZ" sz="2000" dirty="0" err="1" smtClean="0"/>
              <a:t>nesm_me</a:t>
            </a:r>
            <a:r>
              <a:rPr lang="cs-CZ" sz="2000" dirty="0" smtClean="0"/>
              <a:t> se </a:t>
            </a:r>
            <a:r>
              <a:rPr lang="cs-CZ" sz="2000" dirty="0" err="1" smtClean="0"/>
              <a:t>b_t</a:t>
            </a:r>
            <a:r>
              <a:rPr lang="cs-CZ" sz="2000" dirty="0" smtClean="0"/>
              <a:t>, </a:t>
            </a:r>
            <a:r>
              <a:rPr lang="cs-CZ" sz="2000" dirty="0" err="1" smtClean="0"/>
              <a:t>ml_nek</a:t>
            </a:r>
            <a:r>
              <a:rPr lang="cs-CZ" sz="2000" dirty="0" smtClean="0"/>
              <a:t>, bodavý </a:t>
            </a:r>
            <a:r>
              <a:rPr lang="cs-CZ" sz="2000" dirty="0" err="1" smtClean="0"/>
              <a:t>hm_z</a:t>
            </a:r>
            <a:r>
              <a:rPr lang="cs-CZ" sz="2000" dirty="0" smtClean="0"/>
              <a:t>, </a:t>
            </a:r>
            <a:r>
              <a:rPr lang="cs-CZ" sz="2000" dirty="0" err="1" smtClean="0"/>
              <a:t>bl_zoučko</a:t>
            </a:r>
            <a:r>
              <a:rPr lang="cs-CZ" sz="2000" dirty="0" smtClean="0"/>
              <a:t>, </a:t>
            </a:r>
            <a:r>
              <a:rPr lang="cs-CZ" sz="2000" dirty="0" err="1" smtClean="0"/>
              <a:t>l_stek</a:t>
            </a:r>
            <a:r>
              <a:rPr lang="cs-CZ" sz="2000" dirty="0" smtClean="0"/>
              <a:t>, kůň </a:t>
            </a:r>
          </a:p>
          <a:p>
            <a:r>
              <a:rPr lang="cs-CZ" sz="2000" dirty="0" smtClean="0"/>
              <a:t> je </a:t>
            </a:r>
            <a:r>
              <a:rPr lang="cs-CZ" sz="2000" dirty="0" err="1" smtClean="0"/>
              <a:t>l_chokop_tník</a:t>
            </a:r>
            <a:r>
              <a:rPr lang="cs-CZ" sz="2000" dirty="0" smtClean="0"/>
              <a:t>, </a:t>
            </a:r>
            <a:r>
              <a:rPr lang="cs-CZ" sz="2000" dirty="0" err="1" smtClean="0"/>
              <a:t>ml_t</a:t>
            </a:r>
            <a:r>
              <a:rPr lang="cs-CZ" sz="2000" dirty="0"/>
              <a:t> </a:t>
            </a:r>
            <a:r>
              <a:rPr lang="cs-CZ" sz="2000" dirty="0" smtClean="0"/>
              <a:t> koření, trvalé </a:t>
            </a:r>
            <a:r>
              <a:rPr lang="cs-CZ" sz="2000" dirty="0" err="1" smtClean="0"/>
              <a:t>b_dliště</a:t>
            </a:r>
            <a:r>
              <a:rPr lang="cs-CZ" sz="2000" dirty="0" smtClean="0"/>
              <a:t>, voda </a:t>
            </a:r>
            <a:r>
              <a:rPr lang="cs-CZ" sz="2000" dirty="0" err="1" smtClean="0"/>
              <a:t>pl_ne</a:t>
            </a:r>
            <a:r>
              <a:rPr lang="cs-CZ" sz="2000" dirty="0" smtClean="0"/>
              <a:t> v </a:t>
            </a:r>
            <a:r>
              <a:rPr lang="cs-CZ" sz="2000" dirty="0" err="1" smtClean="0"/>
              <a:t>b_střině</a:t>
            </a:r>
            <a:r>
              <a:rPr lang="cs-CZ" sz="2000" dirty="0" smtClean="0"/>
              <a:t>, </a:t>
            </a:r>
            <a:r>
              <a:rPr lang="cs-CZ" sz="2000" dirty="0" err="1" smtClean="0"/>
              <a:t>přep_chové</a:t>
            </a:r>
            <a:endParaRPr lang="cs-CZ" sz="2000" dirty="0" smtClean="0"/>
          </a:p>
          <a:p>
            <a:r>
              <a:rPr lang="cs-CZ" sz="2000" dirty="0" smtClean="0"/>
              <a:t> auto, vosa </a:t>
            </a:r>
            <a:r>
              <a:rPr lang="cs-CZ" sz="2000" dirty="0" err="1" smtClean="0"/>
              <a:t>p_chá</a:t>
            </a:r>
            <a:r>
              <a:rPr lang="cs-CZ" sz="2000" dirty="0" smtClean="0"/>
              <a:t>, m_  se </a:t>
            </a:r>
            <a:r>
              <a:rPr lang="cs-CZ" sz="2000" dirty="0" err="1" smtClean="0"/>
              <a:t>máme,chci</a:t>
            </a:r>
            <a:r>
              <a:rPr lang="cs-CZ" sz="2000" dirty="0" smtClean="0"/>
              <a:t> </a:t>
            </a:r>
            <a:r>
              <a:rPr lang="cs-CZ" sz="2000" dirty="0" err="1" smtClean="0"/>
              <a:t>m_t</a:t>
            </a:r>
            <a:r>
              <a:rPr lang="cs-CZ" sz="2000" dirty="0" smtClean="0"/>
              <a:t> klid, dej m_  peníze, </a:t>
            </a:r>
            <a:r>
              <a:rPr lang="cs-CZ" sz="2000" dirty="0" err="1" smtClean="0"/>
              <a:t>zp_tuj</a:t>
            </a:r>
            <a:r>
              <a:rPr lang="cs-CZ" sz="2000" dirty="0" smtClean="0"/>
              <a:t> svědomí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98846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340768"/>
            <a:ext cx="3827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err="1" smtClean="0"/>
              <a:t>DUMu</a:t>
            </a:r>
            <a:r>
              <a:rPr lang="cs-CZ" dirty="0" smtClean="0"/>
              <a:t> byly použity vlastní 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0051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TC010219413[[fn=Motiv vzorku kravaty]]</Template>
  <TotalTime>588</TotalTime>
  <Words>721</Words>
  <Application>Microsoft Office PowerPoint</Application>
  <PresentationFormat>Předvádění na obrazovce (4:3)</PresentationFormat>
  <Paragraphs>136</Paragraphs>
  <Slides>8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LuckyTie</vt:lpstr>
      <vt:lpstr>Motiv systému Office</vt:lpstr>
      <vt:lpstr>Prezentace aplikace PowerPoint</vt:lpstr>
      <vt:lpstr>ANOTACE:</vt:lpstr>
      <vt:lpstr>Český jazyk 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3</dc:title>
  <dc:creator>MatejovicovaA</dc:creator>
  <cp:lastModifiedBy>admin</cp:lastModifiedBy>
  <cp:revision>45</cp:revision>
  <dcterms:created xsi:type="dcterms:W3CDTF">2012-04-05T07:50:47Z</dcterms:created>
  <dcterms:modified xsi:type="dcterms:W3CDTF">2013-02-21T21:59:05Z</dcterms:modified>
</cp:coreProperties>
</file>