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58" r:id="rId3"/>
    <p:sldId id="261" r:id="rId4"/>
    <p:sldId id="257" r:id="rId5"/>
    <p:sldId id="259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3048489" y="1409462"/>
            <a:ext cx="3234347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/>
              <a:t>01 </a:t>
            </a:r>
            <a:r>
              <a:rPr lang="cs-CZ" b="1" dirty="0" smtClean="0"/>
              <a:t>Vlastnosti pružných těles</a:t>
            </a:r>
            <a:endParaRPr lang="cs-CZ" dirty="0"/>
          </a:p>
          <a:p>
            <a:pPr algn="ctr"/>
            <a:r>
              <a:rPr lang="cs-CZ" sz="2400" b="1" dirty="0"/>
              <a:t>VY_32_INOVACE_01</a:t>
            </a:r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691680" y="3357563"/>
            <a:ext cx="684076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 </a:t>
            </a:r>
            <a:r>
              <a:rPr lang="cs-CZ" sz="1200" dirty="0" smtClean="0"/>
              <a:t>Miroslava Mahdalová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 3 - 01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Fyzika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Motivace a výklad nového učiva, opakování pojmů.</a:t>
            </a:r>
            <a:r>
              <a:rPr lang="cs-CZ" sz="1200" dirty="0"/>
              <a:t>	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9434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VLASTNOSTI PRUŽNÝCH TĚLES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72816"/>
            <a:ext cx="489654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5224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VLASTNOSTI PRUŽNÝCH TĚLES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Deformace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Deformační síla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Síla pružnosti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Rovnovážná poloha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519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VLASTNOSTI PRUŽNÝCH TĚLES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48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Působením síly se tělesa deformují → 			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deformační síla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Deformace může být: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Trvalá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deformace nevratná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Dočasná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tělesa jsou pružná (i látky jsou pružné)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tělesa se vrací do původního tvaru, když přestane působit deformační síla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130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VLASTNOSTI PRUŽNÝCH TĚLES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7787208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Reakce k síle, která způsobuje dočasnou deformaci se nazývá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síla pružnosti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Síla pružnosti je tedy opačná k deformační síle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Deformační síla a síla pružnosti jsou akce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reakce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Rovnovážná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poloha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poloha, kdy není pružné těleso deformováno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56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Citace: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Ilustrace: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BLÁZNIVÁ PRUŽINA,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Megadarky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www.megadarky.cz/chytre-hracky/40423-blazniva-pruzina.html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11.4.2012]. Dostupný na WWW: &lt;www.megadarky.cz/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chytre-hracky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/40423-blazniva-pruzina.html&gt;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Text: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výklad autora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5828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66</TotalTime>
  <Words>101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VLASTNOSTI PRUŽNÝCH TĚLES</vt:lpstr>
      <vt:lpstr>VLASTNOSTI PRUŽNÝCH TĚLES</vt:lpstr>
      <vt:lpstr>VLASTNOSTI PRUŽNÝCH TĚLES</vt:lpstr>
      <vt:lpstr>VLASTNOSTI PRUŽNÝCH TĚLES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11</cp:revision>
  <dcterms:created xsi:type="dcterms:W3CDTF">2012-03-22T21:37:41Z</dcterms:created>
  <dcterms:modified xsi:type="dcterms:W3CDTF">2013-03-05T07:46:38Z</dcterms:modified>
</cp:coreProperties>
</file>