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8F521A1-7C44-4BD8-9A5D-0740BED9AA54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1798B2E-9017-4AC9-AB3D-4846D5C628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077918" y="1409462"/>
            <a:ext cx="3175486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04 OHMŮV ZÁKON</a:t>
            </a:r>
            <a:endParaRPr lang="cs-CZ" dirty="0"/>
          </a:p>
          <a:p>
            <a:pPr algn="ctr"/>
            <a:r>
              <a:rPr lang="cs-CZ" sz="2400" b="1" smtClean="0"/>
              <a:t>VY_32_INOVACE_04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3 - 04 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Ohmův zákon. Výpočet veličin Ohmova  zákona – R, I, U. 	       Příklady k procvičení a osvojení nového učiva.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12776"/>
            <a:ext cx="7571184" cy="5256584"/>
          </a:xfrm>
        </p:spPr>
        <p:txBody>
          <a:bodyPr/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Závisí nějak velikost elektrického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proudu, který prochází vodičem, na elektrickém napětí mezi jeho konci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?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POKUS: změna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napětí na svorkách spotřebiče </a:t>
            </a:r>
            <a:r>
              <a:rPr lang="cs-CZ" sz="2000" dirty="0" smtClean="0">
                <a:latin typeface="Arial" pitchFamily="34" charset="0"/>
                <a:cs typeface="Arial" pitchFamily="34" charset="0"/>
                <a:sym typeface="Wingdings"/>
              </a:rPr>
              <a:t>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měříme,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jak se při tom mění proud procházející spotřebičem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http://www.zslado.cz/vyuka_fyzika/e_kurz/8/ohmuvzakon/ohmuv%20zakon/ohmzak1.gi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852936"/>
            <a:ext cx="316835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187624" y="2852936"/>
            <a:ext cx="676875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endParaRPr lang="cs-CZ" sz="2000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i="1" dirty="0" smtClean="0">
                <a:latin typeface="Arial" pitchFamily="34" charset="0"/>
                <a:cs typeface="Arial" pitchFamily="34" charset="0"/>
              </a:rPr>
              <a:t>Svorky rezistoru  připojujeme postupně ke zdroji napětí 1,5 V (jeden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el.článek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), 3,0 (dva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el.články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), 4,5 V (tři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el.články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)a 6,0 V (čtyři </a:t>
            </a:r>
            <a:r>
              <a:rPr lang="cs-CZ" sz="2000" i="1" dirty="0" err="1" smtClean="0">
                <a:latin typeface="Arial" pitchFamily="34" charset="0"/>
                <a:cs typeface="Arial" pitchFamily="34" charset="0"/>
              </a:rPr>
              <a:t>el.články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).</a:t>
            </a:r>
            <a:endParaRPr lang="cs-CZ" sz="2000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– naměřené hodnoty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40892382"/>
              </p:ext>
            </p:extLst>
          </p:nvPr>
        </p:nvGraphicFramePr>
        <p:xfrm>
          <a:off x="1331640" y="1484786"/>
          <a:ext cx="7344816" cy="34563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2448272"/>
                <a:gridCol w="2448272"/>
              </a:tblGrid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NAPĚTÍ    U   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[V]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PROUD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  I [A]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U / I   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[V / A]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1,5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0,015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3,0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0,030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4,5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0,045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69127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6,0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0,060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100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– graf závislosti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I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 U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sz="24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http://www.zslado.cz/vyuka_fyzika/e_kurz/8/ohmuvzakon/ohmuv%20zakon/ohmzak2.gi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772816"/>
            <a:ext cx="5832647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– matematické vyjádření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5077544"/>
          </a:xfrm>
        </p:spPr>
        <p:txBody>
          <a:bodyPr/>
          <a:lstStyle/>
          <a:p>
            <a:pPr>
              <a:buNone/>
            </a:pPr>
            <a:r>
              <a:rPr lang="cs-CZ" sz="2000" i="1" dirty="0">
                <a:latin typeface="Arial" pitchFamily="34" charset="0"/>
                <a:cs typeface="Arial" pitchFamily="34" charset="0"/>
              </a:rPr>
              <a:t>Z tabulky i z grafu lze vyslovit závěr: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OHMŮV   ZÁKON</a:t>
            </a:r>
          </a:p>
          <a:p>
            <a:pPr>
              <a:buNone/>
            </a:pPr>
            <a:endParaRPr lang="cs-CZ" sz="2000" i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Elektrický proud </a:t>
            </a:r>
            <a:r>
              <a:rPr lang="cs-CZ" sz="2400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v kovovém vodiči je přímo úměrný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elektrickému napětí </a:t>
            </a:r>
            <a:r>
              <a:rPr lang="cs-CZ" sz="2400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</a:t>
            </a:r>
            <a:r>
              <a:rPr lang="cs-CZ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mezi </a:t>
            </a:r>
            <a:r>
              <a:rPr lang="cs-CZ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jeho konci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41" name="Picture 17" descr="C:\Users\MadamA\AppData\Local\Microsoft\Windows\Temporary Internet Files\Content.IE5\LX5CF5QE\MC9003121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7362" y="3789040"/>
            <a:ext cx="2315858" cy="1909034"/>
          </a:xfrm>
          <a:prstGeom prst="rect">
            <a:avLst/>
          </a:prstGeom>
          <a:noFill/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328217" y="3501380"/>
                <a:ext cx="3312368" cy="9631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000" b="0" i="1" smtClean="0">
                        <a:latin typeface="Cambria Math"/>
                      </a:rPr>
                      <m:t>𝐼</m:t>
                    </m:r>
                    <m:r>
                      <a:rPr lang="cs-CZ" sz="4000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0" i="1" smtClean="0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US" sz="40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4000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en-US" sz="40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1400" dirty="0" smtClean="0">
                    <a:latin typeface="Times New Roman" pitchFamily="18" charset="0"/>
                    <a:cs typeface="Times New Roman" pitchFamily="18" charset="0"/>
                  </a:rPr>
                  <a:t>AMPÉR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28217" y="3501380"/>
                <a:ext cx="3312368" cy="96314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26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259632" y="5196314"/>
            <a:ext cx="31683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I…….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el.proud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U……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el.napětí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R…….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el.odpor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Ω</a:t>
            </a:r>
            <a:r>
              <a:rPr lang="en-US" sz="2000" dirty="0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– odvozené veličiny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Fyzikální veličina  </a:t>
            </a:r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R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se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nazývá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elektrický odpor.</a:t>
            </a: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Vypočítáme ho ze vztahu:</a:t>
            </a: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72272" cy="4525963"/>
          </a:xfrm>
        </p:spPr>
        <p:txBody>
          <a:bodyPr/>
          <a:lstStyle/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Jednotkou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elektrického odporu je ohm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(Ω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 praxi se užívají i větší jednotky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kΩ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= 1 000 Ω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Ω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 MΩ = 1 000 000 Ω = 10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Ω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Obdélník 6"/>
              <p:cNvSpPr/>
              <p:nvPr/>
            </p:nvSpPr>
            <p:spPr>
              <a:xfrm>
                <a:off x="1115616" y="3861048"/>
                <a:ext cx="3240360" cy="96314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4000" dirty="0" smtClean="0">
                    <a:latin typeface="Times New Roman" pitchFamily="18" charset="0"/>
                    <a:cs typeface="Times New Roman" pitchFamily="18" charset="0"/>
                  </a:rPr>
                  <a:t>R </a:t>
                </a:r>
                <a14:m>
                  <m:oMath xmlns:m="http://schemas.openxmlformats.org/officeDocument/2006/math">
                    <m:r>
                      <a:rPr lang="cs-CZ" sz="4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4000" b="0" i="1" smtClean="0">
                            <a:latin typeface="Cambria Math"/>
                          </a:rPr>
                          <m:t>𝐼</m:t>
                        </m:r>
                      </m:den>
                    </m:f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en-US" sz="36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Ω</a:t>
                </a:r>
                <a:r>
                  <a:rPr lang="en-US" sz="36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ohm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861048"/>
                <a:ext cx="3240360" cy="96314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579" r="-2632" b="-126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– využití vzorce pro výpočet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>
                  <a:buNone/>
                </a:pPr>
                <a:endParaRPr lang="cs-CZ" sz="2000" b="1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Známe-li dvě ze tří veličin Ohmova zákona, můžeme vypočítat veličinu třetí:</a:t>
                </a:r>
              </a:p>
              <a:p>
                <a:pPr>
                  <a:buNone/>
                </a:pP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1.	EL.NAPĚTÍ 	U = R . I 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2.	EL.ODPOR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𝑈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 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Ω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3.	EL.PROUD	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I 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𝑈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en-US" sz="28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					</a:t>
                </a:r>
                <a:endParaRPr lang="cs-CZ" sz="20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30" name="Picture 6" descr="C:\Users\mahdalova\AppData\Local\Microsoft\Windows\Temporary Internet Files\Content.IE5\L1GGK316\MC9002873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49080"/>
            <a:ext cx="3024336" cy="2537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- PŘÍKLADY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78112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Určete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elektrický odpor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rezistoru, kterým prochází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el.proud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3 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připojen </a:t>
            </a: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ke zdroji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el.napětí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90 V. </a:t>
            </a: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 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90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u="sng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u="sng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   R </a:t>
            </a:r>
            <a:r>
              <a:rPr lang="cs-CZ" sz="2000" u="sng" dirty="0">
                <a:latin typeface="Times New Roman" pitchFamily="18" charset="0"/>
                <a:cs typeface="Times New Roman" pitchFamily="18" charset="0"/>
              </a:rPr>
              <a:t>= ? </a:t>
            </a: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Ω</a:t>
            </a: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					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Elektrický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odpor rezistoru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Ω.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572000" y="5805264"/>
            <a:ext cx="41044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- PŘÍKLADY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Elektrický odpor cívky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zapojené v el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obvodu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12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Ω. Jaký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proud prochází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cívkou, je-li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připojena ke zdroji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napětí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 V ?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R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12 Ω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  <a:br>
              <a:rPr lang="cs-CZ" sz="2400" dirty="0">
                <a:latin typeface="Times New Roman" pitchFamily="18" charset="0"/>
                <a:cs typeface="Times New Roman" pitchFamily="18" charset="0"/>
              </a:rPr>
            </a:br>
            <a:r>
              <a:rPr lang="cs-CZ" sz="2400" u="sng" dirty="0">
                <a:latin typeface="Times New Roman" pitchFamily="18" charset="0"/>
                <a:cs typeface="Times New Roman" pitchFamily="18" charset="0"/>
              </a:rPr>
              <a:t>I = ? 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	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		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Cívkou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prochází elektrický proud 0,5 A.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23928" y="5733256"/>
            <a:ext cx="49685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OHMŮV ZÁKON - PŘÍKLADY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Rezistorem o odporu 1,2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kΩ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prochází proud 10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 Jaké napětí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 mezi svorkami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rezistoru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buNone/>
            </a:pP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R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= 1,2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kΩ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200">
                <a:latin typeface="Times New Roman" pitchFamily="18" charset="0"/>
                <a:cs typeface="Times New Roman" pitchFamily="18" charset="0"/>
              </a:rPr>
              <a:t>1 200Ω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I = 10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 = 0,01A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dirty="0">
                <a:latin typeface="Times New Roman" pitchFamily="18" charset="0"/>
                <a:cs typeface="Times New Roman" pitchFamily="18" charset="0"/>
              </a:rPr>
            </a:br>
            <a:r>
              <a:rPr lang="cs-CZ" sz="2200" u="sng" dirty="0" smtClean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2200" u="sng" dirty="0">
                <a:latin typeface="Times New Roman" pitchFamily="18" charset="0"/>
                <a:cs typeface="Times New Roman" pitchFamily="18" charset="0"/>
              </a:rPr>
              <a:t>= ? </a:t>
            </a:r>
            <a:r>
              <a:rPr lang="cs-CZ" sz="2200" u="sng" dirty="0" smtClean="0">
                <a:latin typeface="Times New Roman" pitchFamily="18" charset="0"/>
                <a:cs typeface="Times New Roman" pitchFamily="18" charset="0"/>
              </a:rPr>
              <a:t>V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svorkami rezistoru je napětí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12 V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4139952" y="5661248"/>
            <a:ext cx="46805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CITACE: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INTERNET,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Internet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zslado.cz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vyuka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_fyzika/e_kurz/8/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ohmuvzakon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ohmzakvykl.htm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[online]. [cit. 23.5.2012]. Dostupný na WWW:  &lt;http://www.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zslado.cz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vyuka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_fyzika/e_kurz/8/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ohmuvzakon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ohmzakvykl.htm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&gt;. </a:t>
            </a:r>
          </a:p>
          <a:p>
            <a:pPr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Ilustrace:</a:t>
            </a:r>
          </a:p>
          <a:p>
            <a:pPr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INTERNET,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Internet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http://www.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zslado.cz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vyuka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_fyzika/e_kurz/8/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ohmuvzakon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i="1" dirty="0" err="1" smtClean="0">
                <a:latin typeface="Times New Roman" pitchFamily="18" charset="0"/>
                <a:cs typeface="Times New Roman" pitchFamily="18" charset="0"/>
              </a:rPr>
              <a:t>ohmzakvykl.htm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[online]. [cit. 23.5.2012]. Dostupný na WWW: &lt;http://www.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zslado.cz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vyuka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_fyzika/e_kurz/8/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ohmuvzakon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ohmzakvykl.htm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&gt;. </a:t>
            </a:r>
          </a:p>
          <a:p>
            <a:pPr>
              <a:buAutoNum type="arabicPeriod"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eriod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206</TotalTime>
  <Words>344</Words>
  <Application>Microsoft Office PowerPoint</Application>
  <PresentationFormat>Předvádění na obrazovce (4:3)</PresentationFormat>
  <Paragraphs>108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OHMŮV ZÁKON</vt:lpstr>
      <vt:lpstr>OHMŮV ZÁKON – naměřené hodnoty</vt:lpstr>
      <vt:lpstr>OHMŮV ZÁKON – graf závislosti I[A]  na U[V]</vt:lpstr>
      <vt:lpstr>OHMŮV ZÁKON – matematické vyjádření</vt:lpstr>
      <vt:lpstr>OHMŮV ZÁKON – odvozené veličiny</vt:lpstr>
      <vt:lpstr>OHMŮV ZÁKON – využití vzorce pro výpočet</vt:lpstr>
      <vt:lpstr>OHMŮV ZÁKON - PŘÍKLADY</vt:lpstr>
      <vt:lpstr>OHMŮV ZÁKON - PŘÍKLADY</vt:lpstr>
      <vt:lpstr>OHMŮV ZÁKON - PŘÍKLADY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OHMŮV ZÁKON</dc:title>
  <dc:creator>MadamA</dc:creator>
  <cp:lastModifiedBy>Dum</cp:lastModifiedBy>
  <cp:revision>24</cp:revision>
  <dcterms:created xsi:type="dcterms:W3CDTF">2012-05-22T20:15:16Z</dcterms:created>
  <dcterms:modified xsi:type="dcterms:W3CDTF">2013-03-05T13:54:33Z</dcterms:modified>
</cp:coreProperties>
</file>