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8" r:id="rId4"/>
    <p:sldId id="257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57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54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987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815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394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042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603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064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91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0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65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536A9F-0F99-4A75-8DD6-E287097374FF}" type="datetimeFigureOut">
              <a:rPr lang="cs-CZ" smtClean="0"/>
              <a:t>24.8.2011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2FD61-AF41-4B93-BEE7-9B6947EC7E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88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721519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VY_42_INOVACE_50_Úlohy o společné práci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2015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Úlohy o společné práci</a:t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</p:spPr>
            <p:txBody>
              <a:bodyPr/>
              <a:lstStyle/>
              <a:p>
                <a:r>
                  <a:rPr lang="cs-CZ" sz="2000" dirty="0" smtClean="0"/>
                  <a:t>Dva kombajny s různou šířkou lišty by za 15 hodin společné práce posekly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veškerého obilí. Kdyby sekal pouze 1. kombajn po dobu 12 hodin a po něm 2. kombajn 20 hodin, posekali by dohromady 20% veškerého obilí. Za jak dlouho by posekal veškeré obilí každý z kombajnů sám? Který z kombajnů byl výkonnější a kolikrát?</a:t>
                </a:r>
              </a:p>
              <a:p>
                <a:r>
                  <a:rPr lang="cs-CZ" sz="2000" dirty="0" smtClean="0"/>
                  <a:t>1. kombajn celou plochu……. x hodin</a:t>
                </a:r>
              </a:p>
              <a:p>
                <a:r>
                  <a:rPr lang="cs-CZ" sz="2000" dirty="0" smtClean="0"/>
                  <a:t>2. kombajn celou plochu……..y hodin</a:t>
                </a:r>
              </a:p>
              <a:p>
                <a:r>
                  <a:rPr lang="cs-CZ" sz="2000" dirty="0" smtClean="0"/>
                  <a:t>1. kombajn za 1 hodinu………..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u="sng" dirty="0"/>
                  <a:t>2</a:t>
                </a:r>
                <a:r>
                  <a:rPr lang="cs-CZ" sz="2000" u="sng" dirty="0" smtClean="0"/>
                  <a:t>. kombajn za 1 hodinu</a:t>
                </a:r>
                <a:r>
                  <a:rPr lang="cs-CZ" sz="2000" dirty="0" smtClean="0"/>
                  <a:t>………..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Sestavíme rovnice podle dostupných údajů: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12+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20=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2000" dirty="0" smtClean="0"/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l="-593" t="-601" r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629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Úlohy o společné práci</a:t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−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. 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 15</m:t>
                        </m:r>
                      </m:den>
                    </m:f>
                  </m:oMath>
                </a14:m>
                <a:endParaRPr lang="cs-CZ" sz="2000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12+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20=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_____________________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−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. 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 15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12+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20=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eqArr>
                          <m:eqArr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5</m:t>
                            </m:r>
                          </m:e>
                          <m:e/>
                        </m:eqAr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y = 120                                                      </a:t>
                </a:r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H="1">
            <a:off x="971600" y="1628800"/>
            <a:ext cx="3744416" cy="385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971600" y="1628800"/>
            <a:ext cx="936104" cy="32403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436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Úlohy o společné práci</a:t>
            </a:r>
            <a:br>
              <a:rPr lang="cs-CZ" dirty="0" smtClean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8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−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. 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 15</m:t>
                        </m:r>
                      </m:den>
                    </m:f>
                  </m:oMath>
                </a14:m>
                <a:endParaRPr lang="cs-CZ" sz="2000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12+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20=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_____________________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− </m:t>
                        </m:r>
                        <m:f>
                          <m:f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den>
                        </m:f>
                        <m:r>
                          <a:rPr lang="cs-CZ" sz="2000" b="0" i="1" smtClean="0">
                            <a:latin typeface="Cambria Math"/>
                          </a:rPr>
                          <m:t> . 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 15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12+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20=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eqArr>
                          <m:eqArr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5</m:t>
                            </m:r>
                          </m:e>
                          <m:e/>
                        </m:eqArr>
                      </m:den>
                    </m:f>
                  </m:oMath>
                </a14:m>
                <a:r>
                  <a:rPr lang="cs-CZ" sz="2000" dirty="0" smtClean="0"/>
                  <a:t>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15+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120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 . 15= 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    </a:t>
                </a:r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r>
                  <a:rPr lang="cs-CZ" sz="2000" dirty="0"/>
                  <a:t>y</a:t>
                </a:r>
                <a:r>
                  <a:rPr lang="cs-CZ" sz="2000" dirty="0" smtClean="0"/>
                  <a:t> = 120                                                      x = 360</a:t>
                </a:r>
              </a:p>
            </p:txBody>
          </p:sp>
        </mc:Choice>
        <mc:Fallback xmlns="">
          <p:sp>
            <p:nvSpPr>
              <p:cNvPr id="9" name="Zástupný symbol pro obsah 8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H="1">
            <a:off x="971600" y="1628800"/>
            <a:ext cx="3744416" cy="385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971600" y="1628800"/>
            <a:ext cx="936104" cy="32403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545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Dosazením do původního zadání ověříme správnost výsledku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435280" cy="4997152"/>
              </a:xfrm>
            </p:spPr>
            <p:txBody>
              <a:bodyPr>
                <a:normAutofit/>
              </a:bodyPr>
              <a:lstStyle/>
              <a:p>
                <a:r>
                  <a:rPr lang="cs-CZ" sz="2000" dirty="0" smtClean="0"/>
                  <a:t>1. kombajn celou plochu……. 360 hodin   </a:t>
                </a:r>
              </a:p>
              <a:p>
                <a:r>
                  <a:rPr lang="cs-CZ" sz="2000" dirty="0" smtClean="0"/>
                  <a:t>kombajn celou plochu……..120 hodin   </a:t>
                </a:r>
              </a:p>
              <a:p>
                <a:r>
                  <a:rPr lang="cs-CZ" sz="2000" dirty="0" smtClean="0"/>
                  <a:t> kombajn za 1 hodinu………..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000" dirty="0" smtClean="0"/>
                  <a:t>  	za 15 hod……….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2</a:t>
                </a:r>
                <a:r>
                  <a:rPr lang="cs-CZ" sz="2000" dirty="0" smtClean="0"/>
                  <a:t>. kombajn za 1 hodinu………..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120</m:t>
                        </m:r>
                      </m:den>
                    </m:f>
                  </m:oMath>
                </a14:m>
                <a:r>
                  <a:rPr lang="cs-CZ" sz="2000" dirty="0" smtClean="0"/>
                  <a:t>	 za 15 hod……….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120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Společně za 15 hod…………..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2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8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1+3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1.kombajn za 12 hod…………..12.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360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/>
                  <a:t>2</a:t>
                </a:r>
                <a:r>
                  <a:rPr lang="cs-CZ" sz="2000" dirty="0" smtClean="0"/>
                  <a:t>.kombajn za 20 hod…………..20.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120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r>
                  <a:rPr lang="cs-CZ" sz="2000" dirty="0" smtClean="0"/>
                  <a:t>Společně …………………………….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1+5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Odpověď: První kombajn by posekal celou plochu za 360 hodin, druhý za 120 hodin, proto je druhý 3 x výkonnější.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435280" cy="4997152"/>
              </a:xfrm>
              <a:blipFill rotWithShape="1">
                <a:blip r:embed="rId2"/>
                <a:stretch>
                  <a:fillRect l="-578" t="-611" r="-1012" b="-8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591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</TotalTime>
  <Words>429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VY_42_INOVACE_50_Úlohy o společné práci</vt:lpstr>
      <vt:lpstr>Úlohy o společné práci </vt:lpstr>
      <vt:lpstr>Úlohy o společné práci </vt:lpstr>
      <vt:lpstr>Úlohy o společné práci </vt:lpstr>
      <vt:lpstr>Dosazením do původního zadání ověříme správnost výsledku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13</cp:revision>
  <dcterms:created xsi:type="dcterms:W3CDTF">2011-02-15T18:44:32Z</dcterms:created>
  <dcterms:modified xsi:type="dcterms:W3CDTF">2011-08-24T18:25:59Z</dcterms:modified>
</cp:coreProperties>
</file>