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1A_05_Hmyzožravci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M</a:t>
            </a:r>
            <a:r>
              <a:rPr lang="cs-CZ" sz="2800" dirty="0" smtClean="0"/>
              <a:t>ateriál  je určen žákům 6. třídy.</a:t>
            </a:r>
          </a:p>
          <a:p>
            <a:r>
              <a:rPr lang="cs-CZ" sz="2800" dirty="0" smtClean="0"/>
              <a:t>Výuka probíhá na interaktivní tabuli.</a:t>
            </a:r>
          </a:p>
          <a:p>
            <a:r>
              <a:rPr lang="cs-CZ" sz="2800" dirty="0" smtClean="0"/>
              <a:t>Informace vymezují základní znaky a zástupce skupiny hmyzožravců.</a:t>
            </a: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420888"/>
            <a:ext cx="6984776" cy="1752600"/>
          </a:xfrm>
        </p:spPr>
        <p:txBody>
          <a:bodyPr>
            <a:normAutofit fontScale="62500" lnSpcReduction="20000"/>
          </a:bodyPr>
          <a:lstStyle/>
          <a:p>
            <a:r>
              <a:rPr lang="cs-CZ" sz="12800" b="1" dirty="0" smtClean="0"/>
              <a:t>HMYZOŽRAVCI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840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předchůdci ostatních skupin savců</a:t>
            </a:r>
          </a:p>
          <a:p>
            <a:pPr lvl="0"/>
            <a:r>
              <a:rPr lang="cs-CZ" dirty="0" smtClean="0"/>
              <a:t>protáhlá lebka, malá mozkovna</a:t>
            </a:r>
          </a:p>
          <a:p>
            <a:pPr lvl="0"/>
            <a:r>
              <a:rPr lang="cs-CZ" dirty="0" smtClean="0"/>
              <a:t>úplný chrup (všechny typy zubů)</a:t>
            </a:r>
          </a:p>
          <a:p>
            <a:pPr lvl="0"/>
            <a:r>
              <a:rPr lang="cs-CZ" dirty="0" smtClean="0"/>
              <a:t> 5-</a:t>
            </a:r>
            <a:r>
              <a:rPr lang="cs-CZ" dirty="0" err="1" smtClean="0"/>
              <a:t>prsté</a:t>
            </a:r>
            <a:r>
              <a:rPr lang="cs-CZ" dirty="0" smtClean="0"/>
              <a:t> končetiny, našlapují na celou nohu (ploskochodci)</a:t>
            </a:r>
          </a:p>
          <a:p>
            <a:pPr lvl="0"/>
            <a:r>
              <a:rPr lang="cs-CZ" dirty="0" smtClean="0"/>
              <a:t>aktivní v noci</a:t>
            </a:r>
          </a:p>
          <a:p>
            <a:pPr lvl="0"/>
            <a:r>
              <a:rPr lang="cs-CZ" dirty="0" smtClean="0"/>
              <a:t>orientace čichem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6552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Ježek </a:t>
            </a:r>
            <a:r>
              <a:rPr lang="cs-CZ" dirty="0" smtClean="0"/>
              <a:t>- schopnost stočit se do klubíčka			- zimní spánek</a:t>
            </a:r>
          </a:p>
          <a:p>
            <a:pPr>
              <a:buNone/>
            </a:pPr>
            <a:r>
              <a:rPr lang="cs-CZ" dirty="0" smtClean="0"/>
              <a:t>ježek východní                              ježek západní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68960"/>
            <a:ext cx="4286250" cy="303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075597"/>
            <a:ext cx="4046492" cy="30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2081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89248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krtek</a:t>
            </a:r>
            <a:r>
              <a:rPr lang="cs-CZ" dirty="0" smtClean="0"/>
              <a:t>	 </a:t>
            </a:r>
            <a:r>
              <a:rPr lang="cs-CZ" b="1" dirty="0" smtClean="0"/>
              <a:t>obecný</a:t>
            </a:r>
            <a:r>
              <a:rPr lang="cs-CZ" dirty="0" smtClean="0"/>
              <a:t> - lopatovité končetiny se silnými drápy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1"/>
            <a:ext cx="8568952" cy="5293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3295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rejsek malý </a:t>
            </a:r>
            <a:r>
              <a:rPr lang="cs-CZ" dirty="0" smtClean="0"/>
              <a:t>- protáhlý špičatý čumák (podobný myším)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6906344" cy="5179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9349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b="1" dirty="0" err="1" smtClean="0"/>
              <a:t>rejsec</a:t>
            </a:r>
            <a:r>
              <a:rPr lang="cs-CZ" b="1" dirty="0" smtClean="0"/>
              <a:t> </a:t>
            </a:r>
            <a:r>
              <a:rPr lang="cs-CZ" b="1" dirty="0" smtClean="0"/>
              <a:t>vodní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43" t="23813" r="7564" b="17134"/>
          <a:stretch/>
        </p:blipFill>
        <p:spPr bwMode="auto">
          <a:xfrm>
            <a:off x="251520" y="980728"/>
            <a:ext cx="8568952" cy="56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7357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Ježek východní. &lt;i&gt;Www.google.cz&lt;/i&gt; [online]. 2009 [cit. 2012-01-20]. Dostupné z: http://www.google.cz/imgres?q=je%C5%BEek+v%C3%BDchodn%C3%AD&amp;amp;hl=cs&amp;amp;gbv=2&amp;amp;tbm=isch&amp;amp;tbnid=UCXGQ8p6tFXpSM:&amp;amp;imgrefurl=http://ucivo.webnode.cz/album/hmyzozravci-letuchy-letouni/jezek-vychodni-hmyzozravci-jpg/&amp;amp;docid=3az5NPXMaDG4ZM&amp;amp;imgurl=http://files.ucivo.webnode.cz/system_preview_detail_200001135-1495815903-public/Je%2525C5%2525BEek%252520v%2525C3%2525BDchodn%2525C3%2525AD%252520Hmyzo%2525C5%2525BEravci.jpg&amp;amp;w=450&amp;amp;h=319&amp;amp;ei=PsfdT-WLKPDO4QT-jpm2Cg&amp;amp;zoom=1&amp;amp;iact=hc&amp;amp;vpx=867&amp;amp;vpy=180&amp;amp;dur=627&amp;amp;hovh=189&amp;amp;hovw=267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Ježek západní. </a:t>
            </a:r>
            <a:r>
              <a:rPr lang="cs-CZ" sz="1200" i="1" dirty="0"/>
              <a:t>Www.wikipedia.cz</a:t>
            </a:r>
            <a:r>
              <a:rPr lang="cs-CZ" sz="1200" dirty="0"/>
              <a:t> [online]. 2011 [cit. 2012-03-05]. Dostupné z: http://upload.wikimedia.org/wikipedia/commons/e/e1/Erinaceus_europaeus_LC0119.jpg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Krtek obecný. </a:t>
            </a:r>
            <a:r>
              <a:rPr lang="cs-CZ" sz="1200" i="1" dirty="0"/>
              <a:t>Www.wikipedia.cz</a:t>
            </a:r>
            <a:r>
              <a:rPr lang="cs-CZ" sz="1200" dirty="0"/>
              <a:t> [online]. 2011 [cit. 2012-02-05]. Dostupné z: </a:t>
            </a:r>
            <a:r>
              <a:rPr lang="cs-CZ" sz="1200" dirty="0" smtClean="0"/>
              <a:t>http://upload.wikimedia.org/wikipedia/commons/e/ed/Talpa_europaea_MHNT.jpg 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Rejsek malý. </a:t>
            </a:r>
            <a:r>
              <a:rPr lang="cs-CZ" sz="1200" i="1" dirty="0"/>
              <a:t>Www.wikipedia.cz</a:t>
            </a:r>
            <a:r>
              <a:rPr lang="cs-CZ" sz="1200" dirty="0"/>
              <a:t> [online]. 2011 [cit. 2012-02-12]. Dostupné z: http://upload.wikimedia.org/wikipedia/commons/a/ae/Sorex_minutus.jpg 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err="1"/>
              <a:t>Rejsec</a:t>
            </a:r>
            <a:r>
              <a:rPr lang="cs-CZ" sz="1200" dirty="0"/>
              <a:t> vodní.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2012-01-20]. Dostupné z: http://www.google.cz/imgres?q=rejsec+vodn%C3%AD&amp;hl=cs&amp;gbv=2&amp;tbm=isch&amp;tbnid=eX-MrSIy7aA7QM:&amp;imgrefurl=http://forusrakos.blog.cz/1011/jedovati-savci&amp;docid=vPkIaVJbO8LcCM&amp;imgurl=http://nd04.jxs.cz/751/109/2c5ee7bd3f_71269914_o2.jpg&amp;w=650&amp;h=435&amp;ei=x8rdT4icMaaM4gSBhMnPCg&amp;zoom=1&amp;iact=hc&amp;vpx=550&amp;vpy=110&amp;dur=611&amp;hovh=184&amp;hovw=275&amp;tx=147&amp;ty=91&amp;sig=106598003853866900806&amp;page=1&amp;tbnh=138&amp;tbnw=179&amp;start=0&amp;ndsp=18&amp;ved=1t:429,r:2,s:0,i:80&amp;biw=1333&amp;bih=680 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223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</vt:lpstr>
      <vt:lpstr>Anotace:</vt:lpstr>
      <vt:lpstr> </vt:lpstr>
      <vt:lpstr>Znaky:</vt:lpstr>
      <vt:lpstr>Zástupci</vt:lpstr>
      <vt:lpstr>Prezentace aplikace PowerPoint</vt:lpstr>
      <vt:lpstr>Prezentace aplikace PowerPoint</vt:lpstr>
      <vt:lpstr>Prezentace aplikace PowerPoint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Cajska Miloslav</cp:lastModifiedBy>
  <cp:revision>17</cp:revision>
  <cp:lastPrinted>2011-11-28T08:18:46Z</cp:lastPrinted>
  <dcterms:created xsi:type="dcterms:W3CDTF">2011-09-01T06:10:59Z</dcterms:created>
  <dcterms:modified xsi:type="dcterms:W3CDTF">2013-03-05T11:08:11Z</dcterms:modified>
</cp:coreProperties>
</file>