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3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VY_32_INOVACE_12/1_Planeta Země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Planeta Země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školy: </a:t>
          </a:r>
          <a:r>
            <a:rPr lang="cs-CZ" sz="1500" kern="1200" dirty="0" smtClean="0"/>
            <a:t>ZŠ a MŠ,Veselí nad Moravou,Kollárova1045   </a:t>
          </a:r>
          <a:endParaRPr lang="cs-CZ" sz="15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Mgr. Andrea Filípková</a:t>
          </a:r>
          <a:endParaRPr lang="cs-CZ" sz="15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VY_32_INOVACE_12/1_Planeta Země</a:t>
          </a:r>
          <a:endParaRPr lang="cs-CZ" sz="15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Planeta Země</a:t>
          </a:r>
          <a:endParaRPr lang="cs-CZ" sz="15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Číslo </a:t>
          </a:r>
          <a:r>
            <a:rPr lang="cs-CZ" sz="1500" kern="1200" smtClean="0"/>
            <a:t>projektu:CZ.1.07/1.4.00/21.0822</a:t>
          </a:r>
          <a:endParaRPr lang="cs-CZ" sz="15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9005166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je určen pro výuku předmětu zeměpis pro 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/>
              <a:t>D</a:t>
            </a:r>
            <a:r>
              <a:rPr lang="cs-CZ" dirty="0" smtClean="0"/>
              <a:t>oba ověření 23.11.2011</a:t>
            </a:r>
          </a:p>
          <a:p>
            <a:r>
              <a:rPr lang="cs-CZ" dirty="0" smtClean="0"/>
              <a:t>Učitel seznámí žáky s naší planetou </a:t>
            </a:r>
            <a:r>
              <a:rPr lang="cs-CZ" dirty="0"/>
              <a:t>Z</a:t>
            </a:r>
            <a:r>
              <a:rPr lang="cs-CZ" dirty="0" smtClean="0"/>
              <a:t>emí </a:t>
            </a:r>
            <a:r>
              <a:rPr lang="cs-CZ" dirty="0" smtClean="0"/>
              <a:t>                 a </a:t>
            </a:r>
            <a:r>
              <a:rPr lang="cs-CZ" dirty="0" smtClean="0"/>
              <a:t>jejími pohyby.</a:t>
            </a:r>
          </a:p>
          <a:p>
            <a:r>
              <a:rPr lang="cs-CZ" dirty="0" smtClean="0"/>
              <a:t>Žáci zvládli doplňovací cvičení bez problému.</a:t>
            </a:r>
            <a:endParaRPr lang="cs-CZ" dirty="0"/>
          </a:p>
          <a:p>
            <a:r>
              <a:rPr lang="cs-CZ" dirty="0"/>
              <a:t>Je určen pro žáky 6</a:t>
            </a:r>
            <a:r>
              <a:rPr lang="cs-CZ" dirty="0" smtClean="0"/>
              <a:t>.ročníku</a:t>
            </a:r>
            <a:endParaRPr lang="cs-CZ" dirty="0"/>
          </a:p>
          <a:p>
            <a:r>
              <a:rPr lang="cs-CZ" dirty="0"/>
              <a:t>Určeno pro práci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Země připomíná svým tvarem velkou kouli.</a:t>
            </a:r>
          </a:p>
          <a:p>
            <a:r>
              <a:rPr lang="cs-CZ" sz="3200" dirty="0" smtClean="0"/>
              <a:t>Proto ji nazýváme zeměkoulí.</a:t>
            </a:r>
          </a:p>
          <a:p>
            <a:r>
              <a:rPr lang="cs-CZ" sz="3200" dirty="0" smtClean="0"/>
              <a:t>Zmenšenina Země se nazývá Glóbus</a:t>
            </a:r>
          </a:p>
          <a:p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pic>
        <p:nvPicPr>
          <p:cNvPr id="2050" name="Picture 2" descr="C:\Documents and Settings\Terezka\Local Settings\Temporary Internet Files\Content.IE5\KTIJK1EF\MP9004308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801250"/>
            <a:ext cx="3790829" cy="2780928"/>
          </a:xfrm>
          <a:prstGeom prst="rect">
            <a:avLst/>
          </a:prstGeom>
          <a:noFill/>
        </p:spPr>
      </p:pic>
      <p:pic>
        <p:nvPicPr>
          <p:cNvPr id="1026" name="Picture 2" descr="C:\Users\filipkova\AppData\Local\Microsoft\Windows\Temporary Internet Files\Content.IE5\EN3XUPCX\MP9004030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5796" y="3571022"/>
            <a:ext cx="2199138" cy="328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Země se otočí kolem své osy za jeden den (24 hodin).</a:t>
            </a:r>
          </a:p>
          <a:p>
            <a:endParaRPr lang="cs-CZ" sz="3200" dirty="0"/>
          </a:p>
          <a:p>
            <a:r>
              <a:rPr lang="cs-CZ" sz="3200" dirty="0" smtClean="0"/>
              <a:t>Země se otočí kolem Slunce za 365 dní a 6hodin (za 4 roky vznikne tzv. rok přestupný a rok má </a:t>
            </a:r>
            <a:r>
              <a:rPr lang="cs-CZ" sz="3200" dirty="0" smtClean="0"/>
              <a:t>366 dní, </a:t>
            </a:r>
            <a:r>
              <a:rPr lang="cs-CZ" sz="3200" dirty="0" smtClean="0"/>
              <a:t>tj. </a:t>
            </a:r>
            <a:r>
              <a:rPr lang="cs-CZ" sz="3200" dirty="0" smtClean="0"/>
              <a:t>29.únor) </a:t>
            </a:r>
            <a:r>
              <a:rPr lang="cs-CZ" sz="3200" dirty="0" smtClean="0"/>
              <a:t>2012</a:t>
            </a:r>
            <a:r>
              <a:rPr lang="cs-CZ" sz="3200" dirty="0" smtClean="0"/>
              <a:t>, 2016, 2020</a:t>
            </a:r>
            <a:r>
              <a:rPr lang="cs-CZ" sz="3200" dirty="0" smtClean="0"/>
              <a:t>..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POHYBY ZEMĚ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642918"/>
            <a:ext cx="8229600" cy="4143403"/>
          </a:xfrm>
        </p:spPr>
        <p:txBody>
          <a:bodyPr>
            <a:noAutofit/>
          </a:bodyPr>
          <a:lstStyle/>
          <a:p>
            <a:r>
              <a:rPr lang="cs-CZ" sz="3200" dirty="0" smtClean="0"/>
              <a:t>JARO začíná 21</a:t>
            </a:r>
            <a:r>
              <a:rPr lang="cs-CZ" sz="3200" dirty="0" smtClean="0"/>
              <a:t>. března-nastává </a:t>
            </a:r>
            <a:r>
              <a:rPr lang="cs-CZ" sz="3200" dirty="0" smtClean="0"/>
              <a:t>denní rovnodennost</a:t>
            </a:r>
          </a:p>
          <a:p>
            <a:r>
              <a:rPr lang="cs-CZ" sz="3200" dirty="0" smtClean="0"/>
              <a:t>LÉTO začíná 21</a:t>
            </a:r>
            <a:r>
              <a:rPr lang="cs-CZ" sz="3200" dirty="0" smtClean="0"/>
              <a:t>. června-letní </a:t>
            </a:r>
            <a:r>
              <a:rPr lang="cs-CZ" sz="3200" dirty="0" smtClean="0"/>
              <a:t>slunovrat-den je nejdelší a noc je nejkratší v celém roce</a:t>
            </a:r>
          </a:p>
          <a:p>
            <a:r>
              <a:rPr lang="cs-CZ" sz="3200" dirty="0" smtClean="0"/>
              <a:t>PODZIM začíná 23</a:t>
            </a:r>
            <a:r>
              <a:rPr lang="cs-CZ" sz="3200" dirty="0" smtClean="0"/>
              <a:t>. září-podzimní </a:t>
            </a:r>
            <a:r>
              <a:rPr lang="cs-CZ" sz="3200" dirty="0" smtClean="0"/>
              <a:t>rovnodennost-den i noc trvají 12.hodin</a:t>
            </a:r>
          </a:p>
          <a:p>
            <a:r>
              <a:rPr lang="cs-CZ" sz="3200" dirty="0" smtClean="0"/>
              <a:t>ZIMA začíná 21</a:t>
            </a:r>
            <a:r>
              <a:rPr lang="cs-CZ" sz="3200" dirty="0" smtClean="0"/>
              <a:t>. prosince-zimní </a:t>
            </a:r>
            <a:r>
              <a:rPr lang="cs-CZ" sz="3200" dirty="0" smtClean="0"/>
              <a:t>slunovrat-den je nejkratší a noc nejdelší v celém roce</a:t>
            </a:r>
            <a:endParaRPr lang="cs-CZ" sz="32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Země se otočí kolem své osy </a:t>
            </a:r>
            <a:r>
              <a:rPr lang="cs-CZ" sz="3200" dirty="0" smtClean="0"/>
              <a:t>                     za </a:t>
            </a:r>
            <a:r>
              <a:rPr lang="cs-CZ" sz="3200" dirty="0" smtClean="0"/>
              <a:t>____hodin.</a:t>
            </a:r>
          </a:p>
          <a:p>
            <a:r>
              <a:rPr lang="cs-CZ" sz="3200" dirty="0" smtClean="0"/>
              <a:t>Země se otočí kolem Slunce </a:t>
            </a:r>
            <a:r>
              <a:rPr lang="cs-CZ" sz="3200" dirty="0" smtClean="0"/>
              <a:t>                       za </a:t>
            </a:r>
            <a:r>
              <a:rPr lang="cs-CZ" sz="3200" dirty="0" smtClean="0"/>
              <a:t>______dní a ___hodin</a:t>
            </a:r>
            <a:r>
              <a:rPr lang="cs-CZ" dirty="0" smtClean="0"/>
              <a:t>.</a:t>
            </a:r>
          </a:p>
          <a:p>
            <a:r>
              <a:rPr lang="cs-CZ" sz="3200" dirty="0" smtClean="0"/>
              <a:t>Jaro začíná ____________.</a:t>
            </a:r>
          </a:p>
          <a:p>
            <a:r>
              <a:rPr lang="cs-CZ" sz="3200" dirty="0" smtClean="0"/>
              <a:t>Zima začíná____________.</a:t>
            </a:r>
            <a:endParaRPr lang="cs-CZ" sz="3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DOPLŇOVACÍ  CVIČENÍ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93192" lvl="1" indent="0">
              <a:buNone/>
            </a:pPr>
            <a:r>
              <a:rPr lang="cs-CZ" sz="2400" dirty="0"/>
              <a:t>Ilustrace: </a:t>
            </a:r>
            <a:r>
              <a:rPr lang="cs-CZ" sz="2400" dirty="0" smtClean="0">
                <a:hlinkClick r:id="rId2"/>
              </a:rPr>
              <a:t>www.office.microsoft.com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124</TotalTime>
  <Words>225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Anotace</vt:lpstr>
      <vt:lpstr>ZEMĚ</vt:lpstr>
      <vt:lpstr>POHYBY ZEMĚ</vt:lpstr>
      <vt:lpstr>Snímek 5</vt:lpstr>
      <vt:lpstr>DOPLŇOVACÍ  CVIČENÍ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28</cp:revision>
  <dcterms:created xsi:type="dcterms:W3CDTF">2011-08-21T15:31:45Z</dcterms:created>
  <dcterms:modified xsi:type="dcterms:W3CDTF">2013-03-05T13:56:30Z</dcterms:modified>
</cp:coreProperties>
</file>