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7" r:id="rId4"/>
    <p:sldId id="260" r:id="rId5"/>
    <p:sldId id="259" r:id="rId6"/>
    <p:sldId id="263" r:id="rId7"/>
    <p:sldId id="262" r:id="rId8"/>
    <p:sldId id="264" r:id="rId9"/>
    <p:sldId id="265" r:id="rId10"/>
    <p:sldId id="266" r:id="rId11"/>
    <p:sldId id="268" r:id="rId12"/>
    <p:sldId id="258" r:id="rId13"/>
    <p:sldId id="26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 </a:t>
          </a:r>
          <a:r>
            <a:rPr lang="cs-CZ" dirty="0" smtClean="0"/>
            <a:t>MŠ a ZŠ, Veselí nad Moravu, Kollárova 1045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Andrea Filípková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VY_32_INOVACE_12/6_CHKO v ČR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CHKO v ČR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</a:t>
          </a:r>
          <a:r>
            <a:rPr lang="cs-CZ" smtClean="0"/>
            <a:t>projektu:CZ.1.07/1.4.00/21.0822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 custLinFactNeighborX="-2340" custLinFactNeighborY="332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 </a:t>
          </a:r>
          <a:r>
            <a:rPr lang="cs-CZ" sz="1800" kern="1200" dirty="0" smtClean="0"/>
            <a:t>MŠ a ZŠ, Veselí nad Moravu, Kollárova 1045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Andrea Filípková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792085" y="1368149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VY_32_INOVACE_12/6_CHKO v ČR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CHKO v ČR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</a:t>
          </a:r>
          <a:r>
            <a:rPr lang="cs-CZ" sz="1800" kern="1200" smtClean="0"/>
            <a:t>projektu:CZ.1.07/1.4.00/21.0822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sh dir="u"/>
  </p:transition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0/0c/Boubinsky_prales_during_NS_Boubinsky_prales_in_summer_2011_(10)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733304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63688" y="4797152"/>
            <a:ext cx="6512511" cy="1143000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921616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Materiál je určen pro výuku předmětu zeměpis pro základní školu praktickou.</a:t>
            </a:r>
          </a:p>
          <a:p>
            <a:r>
              <a:rPr lang="cs-CZ" dirty="0" smtClean="0"/>
              <a:t>Příprava není nutná.</a:t>
            </a:r>
          </a:p>
          <a:p>
            <a:r>
              <a:rPr lang="cs-CZ" dirty="0" smtClean="0"/>
              <a:t>Doba vzniku listopad 2011</a:t>
            </a:r>
          </a:p>
          <a:p>
            <a:r>
              <a:rPr lang="cs-CZ" dirty="0" smtClean="0"/>
              <a:t>Doba ověření 25.11.2011</a:t>
            </a:r>
          </a:p>
          <a:p>
            <a:r>
              <a:rPr lang="cs-CZ" dirty="0" smtClean="0"/>
              <a:t>Učitel informuje žáky o našich přírodních rezervacích, chráněných územích a jejich lokalitách</a:t>
            </a:r>
          </a:p>
          <a:p>
            <a:r>
              <a:rPr lang="cs-CZ" dirty="0" smtClean="0"/>
              <a:t>Žáci </a:t>
            </a:r>
            <a:r>
              <a:rPr lang="cs-CZ" smtClean="0"/>
              <a:t>bez chyby </a:t>
            </a:r>
            <a:r>
              <a:rPr lang="cs-CZ" dirty="0" smtClean="0"/>
              <a:t>zakreslili národní parky do mapy ČR </a:t>
            </a:r>
          </a:p>
          <a:p>
            <a:r>
              <a:rPr lang="cs-CZ" dirty="0" smtClean="0"/>
              <a:t>Je určen pro žáky 7.ročníku</a:t>
            </a:r>
          </a:p>
          <a:p>
            <a:r>
              <a:rPr lang="cs-CZ" dirty="0" smtClean="0"/>
              <a:t>Určeno pro práci na interaktivní tabuli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3000" contras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844824"/>
            <a:ext cx="7488832" cy="48439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23528" y="188640"/>
            <a:ext cx="8208912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cs-CZ" sz="2800" b="1" dirty="0" smtClean="0"/>
              <a:t>Přírodní rezervace</a:t>
            </a:r>
            <a:r>
              <a:rPr lang="cs-CZ" sz="2800" dirty="0" smtClean="0"/>
              <a:t>-  </a:t>
            </a:r>
            <a:r>
              <a:rPr lang="cs-CZ" sz="2400" dirty="0" smtClean="0"/>
              <a:t>hlavním úkolem </a:t>
            </a:r>
            <a:r>
              <a:rPr lang="cs-CZ" sz="2400" dirty="0"/>
              <a:t>ochrany přírody je zachování původní krajiny, zvířat a </a:t>
            </a:r>
            <a:r>
              <a:rPr lang="cs-CZ" sz="2400" dirty="0" smtClean="0"/>
              <a:t>rostlin.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3528" y="1124744"/>
            <a:ext cx="84969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Národní park</a:t>
            </a:r>
            <a:r>
              <a:rPr lang="cs-CZ" sz="2800" dirty="0" smtClean="0"/>
              <a:t>- </a:t>
            </a:r>
            <a:r>
              <a:rPr lang="cs-CZ" sz="2400" dirty="0" smtClean="0"/>
              <a:t>nejvýznamnější oblasti s původní přírodou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31270955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029400" cy="5001736"/>
          </a:xfrm>
        </p:spPr>
        <p:txBody>
          <a:bodyPr>
            <a:normAutofit/>
          </a:bodyPr>
          <a:lstStyle/>
          <a:p>
            <a:pPr>
              <a:spcAft>
                <a:spcPts val="1200"/>
              </a:spcAft>
            </a:pPr>
            <a:r>
              <a:rPr lang="cs-CZ" sz="3600" dirty="0" smtClean="0"/>
              <a:t>Krajina v naší republice je pestrá a najdeme v ní také mnoho přírodních krás.</a:t>
            </a:r>
          </a:p>
          <a:p>
            <a:pPr>
              <a:spcAft>
                <a:spcPts val="1200"/>
              </a:spcAft>
            </a:pPr>
            <a:r>
              <a:rPr lang="cs-CZ" sz="3600" dirty="0" smtClean="0"/>
              <a:t>Na některých místech člověk vykácel přírodní lesy a vznikla umělá krajina</a:t>
            </a:r>
          </a:p>
          <a:p>
            <a:pPr>
              <a:spcAft>
                <a:spcPts val="1200"/>
              </a:spcAft>
            </a:pPr>
            <a:r>
              <a:rPr lang="cs-CZ" sz="3600" dirty="0" smtClean="0"/>
              <a:t>Původní stromy vymizely</a:t>
            </a:r>
          </a:p>
        </p:txBody>
      </p:sp>
    </p:spTree>
    <p:extLst>
      <p:ext uri="{BB962C8B-B14F-4D97-AF65-F5344CB8AC3E}">
        <p14:creationId xmlns:p14="http://schemas.microsoft.com/office/powerpoint/2010/main" val="72407284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43703" y="1454226"/>
            <a:ext cx="3744416" cy="5008205"/>
          </a:xfrm>
        </p:spPr>
        <p:txBody>
          <a:bodyPr>
            <a:normAutofit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1. Národní park České Švýcarsko</a:t>
            </a: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2. Krkonošský národní park</a:t>
            </a: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3. CHKO a Národní park Šumava</a:t>
            </a: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4. Národní park Podyjí</a:t>
            </a:r>
          </a:p>
          <a:p>
            <a:endParaRPr lang="cs-CZ" dirty="0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>
          <a:xfrm>
            <a:off x="1916523" y="5157192"/>
            <a:ext cx="6512511" cy="1143000"/>
          </a:xfrm>
        </p:spPr>
        <p:txBody>
          <a:bodyPr/>
          <a:lstStyle/>
          <a:p>
            <a:r>
              <a:rPr lang="cs-CZ" dirty="0" smtClean="0"/>
              <a:t>CHKO v ČR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355976" y="332656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353241" y="980728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353241" y="431250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353241" y="1249029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353241" y="1618361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353241" y="1350060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353241" y="2084351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256259" y="782024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4580207" y="1134557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5760649" y="2453683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6007225" y="2118230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4652303" y="2723829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4652303" y="1618361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3942809" y="3717032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3788119" y="1299667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grpSp>
        <p:nvGrpSpPr>
          <p:cNvPr id="2" name="Skupina 1"/>
          <p:cNvGrpSpPr/>
          <p:nvPr/>
        </p:nvGrpSpPr>
        <p:grpSpPr>
          <a:xfrm>
            <a:off x="3090901" y="1350060"/>
            <a:ext cx="5832648" cy="3991610"/>
            <a:chOff x="3090901" y="1350060"/>
            <a:chExt cx="5832648" cy="3991610"/>
          </a:xfrm>
        </p:grpSpPr>
        <p:grpSp>
          <p:nvGrpSpPr>
            <p:cNvPr id="21" name="Skupina 20"/>
            <p:cNvGrpSpPr/>
            <p:nvPr/>
          </p:nvGrpSpPr>
          <p:grpSpPr>
            <a:xfrm>
              <a:off x="3090901" y="1350060"/>
              <a:ext cx="5832648" cy="3991610"/>
              <a:chOff x="2500180" y="476672"/>
              <a:chExt cx="6513513" cy="4276725"/>
            </a:xfrm>
          </p:grpSpPr>
          <p:sp>
            <p:nvSpPr>
              <p:cNvPr id="18" name="AutoShape 4"/>
              <p:cNvSpPr>
                <a:spLocks noChangeAspect="1" noChangeArrowheads="1" noTextEdit="1"/>
              </p:cNvSpPr>
              <p:nvPr/>
            </p:nvSpPr>
            <p:spPr bwMode="auto">
              <a:xfrm>
                <a:off x="2500180" y="476672"/>
                <a:ext cx="6513513" cy="427672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" name="Freeform 7"/>
              <p:cNvSpPr>
                <a:spLocks/>
              </p:cNvSpPr>
              <p:nvPr/>
            </p:nvSpPr>
            <p:spPr bwMode="auto">
              <a:xfrm>
                <a:off x="2903405" y="486197"/>
                <a:ext cx="6110288" cy="3556000"/>
              </a:xfrm>
              <a:custGeom>
                <a:avLst/>
                <a:gdLst>
                  <a:gd name="T0" fmla="*/ 3601 w 3849"/>
                  <a:gd name="T1" fmla="*/ 1490 h 2240"/>
                  <a:gd name="T2" fmla="*/ 3718 w 3849"/>
                  <a:gd name="T3" fmla="*/ 1377 h 2240"/>
                  <a:gd name="T4" fmla="*/ 3849 w 3849"/>
                  <a:gd name="T5" fmla="*/ 1315 h 2240"/>
                  <a:gd name="T6" fmla="*/ 3778 w 3849"/>
                  <a:gd name="T7" fmla="*/ 1171 h 2240"/>
                  <a:gd name="T8" fmla="*/ 3686 w 3849"/>
                  <a:gd name="T9" fmla="*/ 1013 h 2240"/>
                  <a:gd name="T10" fmla="*/ 3541 w 3849"/>
                  <a:gd name="T11" fmla="*/ 957 h 2240"/>
                  <a:gd name="T12" fmla="*/ 3372 w 3849"/>
                  <a:gd name="T13" fmla="*/ 869 h 2240"/>
                  <a:gd name="T14" fmla="*/ 3247 w 3849"/>
                  <a:gd name="T15" fmla="*/ 932 h 2240"/>
                  <a:gd name="T16" fmla="*/ 3124 w 3849"/>
                  <a:gd name="T17" fmla="*/ 798 h 2240"/>
                  <a:gd name="T18" fmla="*/ 3184 w 3849"/>
                  <a:gd name="T19" fmla="*/ 669 h 2240"/>
                  <a:gd name="T20" fmla="*/ 3022 w 3849"/>
                  <a:gd name="T21" fmla="*/ 690 h 2240"/>
                  <a:gd name="T22" fmla="*/ 2886 w 3849"/>
                  <a:gd name="T23" fmla="*/ 627 h 2240"/>
                  <a:gd name="T24" fmla="*/ 2688 w 3849"/>
                  <a:gd name="T25" fmla="*/ 546 h 2240"/>
                  <a:gd name="T26" fmla="*/ 2734 w 3849"/>
                  <a:gd name="T27" fmla="*/ 717 h 2240"/>
                  <a:gd name="T28" fmla="*/ 2609 w 3849"/>
                  <a:gd name="T29" fmla="*/ 817 h 2240"/>
                  <a:gd name="T30" fmla="*/ 2467 w 3849"/>
                  <a:gd name="T31" fmla="*/ 682 h 2240"/>
                  <a:gd name="T32" fmla="*/ 2336 w 3849"/>
                  <a:gd name="T33" fmla="*/ 565 h 2240"/>
                  <a:gd name="T34" fmla="*/ 2395 w 3849"/>
                  <a:gd name="T35" fmla="*/ 352 h 2240"/>
                  <a:gd name="T36" fmla="*/ 2230 w 3849"/>
                  <a:gd name="T37" fmla="*/ 371 h 2240"/>
                  <a:gd name="T38" fmla="*/ 2105 w 3849"/>
                  <a:gd name="T39" fmla="*/ 302 h 2240"/>
                  <a:gd name="T40" fmla="*/ 1936 w 3849"/>
                  <a:gd name="T41" fmla="*/ 232 h 2240"/>
                  <a:gd name="T42" fmla="*/ 1807 w 3849"/>
                  <a:gd name="T43" fmla="*/ 129 h 2240"/>
                  <a:gd name="T44" fmla="*/ 1688 w 3849"/>
                  <a:gd name="T45" fmla="*/ 48 h 2240"/>
                  <a:gd name="T46" fmla="*/ 1626 w 3849"/>
                  <a:gd name="T47" fmla="*/ 152 h 2240"/>
                  <a:gd name="T48" fmla="*/ 1501 w 3849"/>
                  <a:gd name="T49" fmla="*/ 192 h 2240"/>
                  <a:gd name="T50" fmla="*/ 1394 w 3849"/>
                  <a:gd name="T51" fmla="*/ 54 h 2240"/>
                  <a:gd name="T52" fmla="*/ 1276 w 3849"/>
                  <a:gd name="T53" fmla="*/ 2 h 2240"/>
                  <a:gd name="T54" fmla="*/ 1273 w 3849"/>
                  <a:gd name="T55" fmla="*/ 146 h 2240"/>
                  <a:gd name="T56" fmla="*/ 1092 w 3849"/>
                  <a:gd name="T57" fmla="*/ 215 h 2240"/>
                  <a:gd name="T58" fmla="*/ 925 w 3849"/>
                  <a:gd name="T59" fmla="*/ 296 h 2240"/>
                  <a:gd name="T60" fmla="*/ 763 w 3849"/>
                  <a:gd name="T61" fmla="*/ 390 h 2240"/>
                  <a:gd name="T62" fmla="*/ 634 w 3849"/>
                  <a:gd name="T63" fmla="*/ 454 h 2240"/>
                  <a:gd name="T64" fmla="*/ 484 w 3849"/>
                  <a:gd name="T65" fmla="*/ 536 h 2240"/>
                  <a:gd name="T66" fmla="*/ 309 w 3849"/>
                  <a:gd name="T67" fmla="*/ 548 h 2240"/>
                  <a:gd name="T68" fmla="*/ 159 w 3849"/>
                  <a:gd name="T69" fmla="*/ 654 h 2240"/>
                  <a:gd name="T70" fmla="*/ 48 w 3849"/>
                  <a:gd name="T71" fmla="*/ 615 h 2240"/>
                  <a:gd name="T72" fmla="*/ 69 w 3849"/>
                  <a:gd name="T73" fmla="*/ 867 h 2240"/>
                  <a:gd name="T74" fmla="*/ 207 w 3849"/>
                  <a:gd name="T75" fmla="*/ 1038 h 2240"/>
                  <a:gd name="T76" fmla="*/ 219 w 3849"/>
                  <a:gd name="T77" fmla="*/ 1267 h 2240"/>
                  <a:gd name="T78" fmla="*/ 346 w 3849"/>
                  <a:gd name="T79" fmla="*/ 1513 h 2240"/>
                  <a:gd name="T80" fmla="*/ 498 w 3849"/>
                  <a:gd name="T81" fmla="*/ 1598 h 2240"/>
                  <a:gd name="T82" fmla="*/ 684 w 3849"/>
                  <a:gd name="T83" fmla="*/ 1790 h 2240"/>
                  <a:gd name="T84" fmla="*/ 800 w 3849"/>
                  <a:gd name="T85" fmla="*/ 1884 h 2240"/>
                  <a:gd name="T86" fmla="*/ 923 w 3849"/>
                  <a:gd name="T87" fmla="*/ 2028 h 2240"/>
                  <a:gd name="T88" fmla="*/ 1044 w 3849"/>
                  <a:gd name="T89" fmla="*/ 2157 h 2240"/>
                  <a:gd name="T90" fmla="*/ 1219 w 3849"/>
                  <a:gd name="T91" fmla="*/ 2236 h 2240"/>
                  <a:gd name="T92" fmla="*/ 1423 w 3849"/>
                  <a:gd name="T93" fmla="*/ 2215 h 2240"/>
                  <a:gd name="T94" fmla="*/ 1548 w 3849"/>
                  <a:gd name="T95" fmla="*/ 2067 h 2240"/>
                  <a:gd name="T96" fmla="*/ 1655 w 3849"/>
                  <a:gd name="T97" fmla="*/ 1865 h 2240"/>
                  <a:gd name="T98" fmla="*/ 1838 w 3849"/>
                  <a:gd name="T99" fmla="*/ 1882 h 2240"/>
                  <a:gd name="T100" fmla="*/ 2013 w 3849"/>
                  <a:gd name="T101" fmla="*/ 1969 h 2240"/>
                  <a:gd name="T102" fmla="*/ 2147 w 3849"/>
                  <a:gd name="T103" fmla="*/ 2019 h 2240"/>
                  <a:gd name="T104" fmla="*/ 2420 w 3849"/>
                  <a:gd name="T105" fmla="*/ 2103 h 2240"/>
                  <a:gd name="T106" fmla="*/ 2647 w 3849"/>
                  <a:gd name="T107" fmla="*/ 2092 h 2240"/>
                  <a:gd name="T108" fmla="*/ 2757 w 3849"/>
                  <a:gd name="T109" fmla="*/ 2169 h 2240"/>
                  <a:gd name="T110" fmla="*/ 2905 w 3849"/>
                  <a:gd name="T111" fmla="*/ 1973 h 2240"/>
                  <a:gd name="T112" fmla="*/ 3111 w 3849"/>
                  <a:gd name="T113" fmla="*/ 1973 h 2240"/>
                  <a:gd name="T114" fmla="*/ 3303 w 3849"/>
                  <a:gd name="T115" fmla="*/ 1873 h 2240"/>
                  <a:gd name="T116" fmla="*/ 3438 w 3849"/>
                  <a:gd name="T117" fmla="*/ 1736 h 22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3849" h="2240">
                    <a:moveTo>
                      <a:pt x="3455" y="1613"/>
                    </a:moveTo>
                    <a:lnTo>
                      <a:pt x="3457" y="1605"/>
                    </a:lnTo>
                    <a:lnTo>
                      <a:pt x="3463" y="1584"/>
                    </a:lnTo>
                    <a:lnTo>
                      <a:pt x="3480" y="1565"/>
                    </a:lnTo>
                    <a:lnTo>
                      <a:pt x="3507" y="1559"/>
                    </a:lnTo>
                    <a:lnTo>
                      <a:pt x="3526" y="1559"/>
                    </a:lnTo>
                    <a:lnTo>
                      <a:pt x="3543" y="1552"/>
                    </a:lnTo>
                    <a:lnTo>
                      <a:pt x="3559" y="1544"/>
                    </a:lnTo>
                    <a:lnTo>
                      <a:pt x="3574" y="1534"/>
                    </a:lnTo>
                    <a:lnTo>
                      <a:pt x="3586" y="1519"/>
                    </a:lnTo>
                    <a:lnTo>
                      <a:pt x="3595" y="1505"/>
                    </a:lnTo>
                    <a:lnTo>
                      <a:pt x="3601" y="1490"/>
                    </a:lnTo>
                    <a:lnTo>
                      <a:pt x="3603" y="1477"/>
                    </a:lnTo>
                    <a:lnTo>
                      <a:pt x="3605" y="1467"/>
                    </a:lnTo>
                    <a:lnTo>
                      <a:pt x="3614" y="1457"/>
                    </a:lnTo>
                    <a:lnTo>
                      <a:pt x="3624" y="1450"/>
                    </a:lnTo>
                    <a:lnTo>
                      <a:pt x="3636" y="1442"/>
                    </a:lnTo>
                    <a:lnTo>
                      <a:pt x="3651" y="1434"/>
                    </a:lnTo>
                    <a:lnTo>
                      <a:pt x="3661" y="1425"/>
                    </a:lnTo>
                    <a:lnTo>
                      <a:pt x="3672" y="1413"/>
                    </a:lnTo>
                    <a:lnTo>
                      <a:pt x="3676" y="1396"/>
                    </a:lnTo>
                    <a:lnTo>
                      <a:pt x="3684" y="1384"/>
                    </a:lnTo>
                    <a:lnTo>
                      <a:pt x="3699" y="1377"/>
                    </a:lnTo>
                    <a:lnTo>
                      <a:pt x="3718" y="1377"/>
                    </a:lnTo>
                    <a:lnTo>
                      <a:pt x="3743" y="1380"/>
                    </a:lnTo>
                    <a:lnTo>
                      <a:pt x="3768" y="1380"/>
                    </a:lnTo>
                    <a:lnTo>
                      <a:pt x="3791" y="1380"/>
                    </a:lnTo>
                    <a:lnTo>
                      <a:pt x="3814" y="1371"/>
                    </a:lnTo>
                    <a:lnTo>
                      <a:pt x="3832" y="1357"/>
                    </a:lnTo>
                    <a:lnTo>
                      <a:pt x="3841" y="1344"/>
                    </a:lnTo>
                    <a:lnTo>
                      <a:pt x="3845" y="1334"/>
                    </a:lnTo>
                    <a:lnTo>
                      <a:pt x="3849" y="1325"/>
                    </a:lnTo>
                    <a:lnTo>
                      <a:pt x="3849" y="1317"/>
                    </a:lnTo>
                    <a:lnTo>
                      <a:pt x="3849" y="1315"/>
                    </a:lnTo>
                    <a:lnTo>
                      <a:pt x="3849" y="1315"/>
                    </a:lnTo>
                    <a:lnTo>
                      <a:pt x="3849" y="1315"/>
                    </a:lnTo>
                    <a:lnTo>
                      <a:pt x="3849" y="1313"/>
                    </a:lnTo>
                    <a:lnTo>
                      <a:pt x="3847" y="1298"/>
                    </a:lnTo>
                    <a:lnTo>
                      <a:pt x="3841" y="1286"/>
                    </a:lnTo>
                    <a:lnTo>
                      <a:pt x="3834" y="1271"/>
                    </a:lnTo>
                    <a:lnTo>
                      <a:pt x="3832" y="1255"/>
                    </a:lnTo>
                    <a:lnTo>
                      <a:pt x="3830" y="1240"/>
                    </a:lnTo>
                    <a:lnTo>
                      <a:pt x="3828" y="1225"/>
                    </a:lnTo>
                    <a:lnTo>
                      <a:pt x="3822" y="1211"/>
                    </a:lnTo>
                    <a:lnTo>
                      <a:pt x="3814" y="1196"/>
                    </a:lnTo>
                    <a:lnTo>
                      <a:pt x="3803" y="1186"/>
                    </a:lnTo>
                    <a:lnTo>
                      <a:pt x="3793" y="1177"/>
                    </a:lnTo>
                    <a:lnTo>
                      <a:pt x="3778" y="1171"/>
                    </a:lnTo>
                    <a:lnTo>
                      <a:pt x="3764" y="1169"/>
                    </a:lnTo>
                    <a:lnTo>
                      <a:pt x="3749" y="1167"/>
                    </a:lnTo>
                    <a:lnTo>
                      <a:pt x="3736" y="1163"/>
                    </a:lnTo>
                    <a:lnTo>
                      <a:pt x="3724" y="1157"/>
                    </a:lnTo>
                    <a:lnTo>
                      <a:pt x="3714" y="1146"/>
                    </a:lnTo>
                    <a:lnTo>
                      <a:pt x="3705" y="1134"/>
                    </a:lnTo>
                    <a:lnTo>
                      <a:pt x="3699" y="1119"/>
                    </a:lnTo>
                    <a:lnTo>
                      <a:pt x="3697" y="1098"/>
                    </a:lnTo>
                    <a:lnTo>
                      <a:pt x="3697" y="1075"/>
                    </a:lnTo>
                    <a:lnTo>
                      <a:pt x="3697" y="1050"/>
                    </a:lnTo>
                    <a:lnTo>
                      <a:pt x="3695" y="1030"/>
                    </a:lnTo>
                    <a:lnTo>
                      <a:pt x="3686" y="1013"/>
                    </a:lnTo>
                    <a:lnTo>
                      <a:pt x="3678" y="998"/>
                    </a:lnTo>
                    <a:lnTo>
                      <a:pt x="3668" y="990"/>
                    </a:lnTo>
                    <a:lnTo>
                      <a:pt x="3655" y="982"/>
                    </a:lnTo>
                    <a:lnTo>
                      <a:pt x="3643" y="980"/>
                    </a:lnTo>
                    <a:lnTo>
                      <a:pt x="3630" y="980"/>
                    </a:lnTo>
                    <a:lnTo>
                      <a:pt x="3618" y="980"/>
                    </a:lnTo>
                    <a:lnTo>
                      <a:pt x="3605" y="977"/>
                    </a:lnTo>
                    <a:lnTo>
                      <a:pt x="3593" y="971"/>
                    </a:lnTo>
                    <a:lnTo>
                      <a:pt x="3580" y="965"/>
                    </a:lnTo>
                    <a:lnTo>
                      <a:pt x="3566" y="961"/>
                    </a:lnTo>
                    <a:lnTo>
                      <a:pt x="3553" y="957"/>
                    </a:lnTo>
                    <a:lnTo>
                      <a:pt x="3541" y="957"/>
                    </a:lnTo>
                    <a:lnTo>
                      <a:pt x="3528" y="961"/>
                    </a:lnTo>
                    <a:lnTo>
                      <a:pt x="3516" y="963"/>
                    </a:lnTo>
                    <a:lnTo>
                      <a:pt x="3499" y="959"/>
                    </a:lnTo>
                    <a:lnTo>
                      <a:pt x="3484" y="948"/>
                    </a:lnTo>
                    <a:lnTo>
                      <a:pt x="3468" y="936"/>
                    </a:lnTo>
                    <a:lnTo>
                      <a:pt x="3451" y="923"/>
                    </a:lnTo>
                    <a:lnTo>
                      <a:pt x="3436" y="915"/>
                    </a:lnTo>
                    <a:lnTo>
                      <a:pt x="3420" y="909"/>
                    </a:lnTo>
                    <a:lnTo>
                      <a:pt x="3407" y="913"/>
                    </a:lnTo>
                    <a:lnTo>
                      <a:pt x="3388" y="913"/>
                    </a:lnTo>
                    <a:lnTo>
                      <a:pt x="3380" y="894"/>
                    </a:lnTo>
                    <a:lnTo>
                      <a:pt x="3372" y="869"/>
                    </a:lnTo>
                    <a:lnTo>
                      <a:pt x="3353" y="859"/>
                    </a:lnTo>
                    <a:lnTo>
                      <a:pt x="3334" y="865"/>
                    </a:lnTo>
                    <a:lnTo>
                      <a:pt x="3322" y="877"/>
                    </a:lnTo>
                    <a:lnTo>
                      <a:pt x="3313" y="896"/>
                    </a:lnTo>
                    <a:lnTo>
                      <a:pt x="3305" y="913"/>
                    </a:lnTo>
                    <a:lnTo>
                      <a:pt x="3299" y="921"/>
                    </a:lnTo>
                    <a:lnTo>
                      <a:pt x="3293" y="927"/>
                    </a:lnTo>
                    <a:lnTo>
                      <a:pt x="3284" y="932"/>
                    </a:lnTo>
                    <a:lnTo>
                      <a:pt x="3276" y="934"/>
                    </a:lnTo>
                    <a:lnTo>
                      <a:pt x="3266" y="936"/>
                    </a:lnTo>
                    <a:lnTo>
                      <a:pt x="3255" y="936"/>
                    </a:lnTo>
                    <a:lnTo>
                      <a:pt x="3247" y="932"/>
                    </a:lnTo>
                    <a:lnTo>
                      <a:pt x="3238" y="925"/>
                    </a:lnTo>
                    <a:lnTo>
                      <a:pt x="3226" y="905"/>
                    </a:lnTo>
                    <a:lnTo>
                      <a:pt x="3216" y="873"/>
                    </a:lnTo>
                    <a:lnTo>
                      <a:pt x="3201" y="846"/>
                    </a:lnTo>
                    <a:lnTo>
                      <a:pt x="3178" y="832"/>
                    </a:lnTo>
                    <a:lnTo>
                      <a:pt x="3161" y="829"/>
                    </a:lnTo>
                    <a:lnTo>
                      <a:pt x="3147" y="825"/>
                    </a:lnTo>
                    <a:lnTo>
                      <a:pt x="3134" y="821"/>
                    </a:lnTo>
                    <a:lnTo>
                      <a:pt x="3124" y="817"/>
                    </a:lnTo>
                    <a:lnTo>
                      <a:pt x="3118" y="811"/>
                    </a:lnTo>
                    <a:lnTo>
                      <a:pt x="3118" y="804"/>
                    </a:lnTo>
                    <a:lnTo>
                      <a:pt x="3124" y="798"/>
                    </a:lnTo>
                    <a:lnTo>
                      <a:pt x="3136" y="792"/>
                    </a:lnTo>
                    <a:lnTo>
                      <a:pt x="3153" y="786"/>
                    </a:lnTo>
                    <a:lnTo>
                      <a:pt x="3166" y="779"/>
                    </a:lnTo>
                    <a:lnTo>
                      <a:pt x="3178" y="773"/>
                    </a:lnTo>
                    <a:lnTo>
                      <a:pt x="3186" y="767"/>
                    </a:lnTo>
                    <a:lnTo>
                      <a:pt x="3193" y="761"/>
                    </a:lnTo>
                    <a:lnTo>
                      <a:pt x="3197" y="750"/>
                    </a:lnTo>
                    <a:lnTo>
                      <a:pt x="3199" y="740"/>
                    </a:lnTo>
                    <a:lnTo>
                      <a:pt x="3199" y="723"/>
                    </a:lnTo>
                    <a:lnTo>
                      <a:pt x="3197" y="704"/>
                    </a:lnTo>
                    <a:lnTo>
                      <a:pt x="3193" y="686"/>
                    </a:lnTo>
                    <a:lnTo>
                      <a:pt x="3184" y="669"/>
                    </a:lnTo>
                    <a:lnTo>
                      <a:pt x="3174" y="652"/>
                    </a:lnTo>
                    <a:lnTo>
                      <a:pt x="3161" y="644"/>
                    </a:lnTo>
                    <a:lnTo>
                      <a:pt x="3149" y="640"/>
                    </a:lnTo>
                    <a:lnTo>
                      <a:pt x="3136" y="646"/>
                    </a:lnTo>
                    <a:lnTo>
                      <a:pt x="3124" y="663"/>
                    </a:lnTo>
                    <a:lnTo>
                      <a:pt x="3120" y="665"/>
                    </a:lnTo>
                    <a:lnTo>
                      <a:pt x="3111" y="667"/>
                    </a:lnTo>
                    <a:lnTo>
                      <a:pt x="3097" y="673"/>
                    </a:lnTo>
                    <a:lnTo>
                      <a:pt x="3080" y="679"/>
                    </a:lnTo>
                    <a:lnTo>
                      <a:pt x="3061" y="684"/>
                    </a:lnTo>
                    <a:lnTo>
                      <a:pt x="3040" y="688"/>
                    </a:lnTo>
                    <a:lnTo>
                      <a:pt x="3022" y="690"/>
                    </a:lnTo>
                    <a:lnTo>
                      <a:pt x="3003" y="690"/>
                    </a:lnTo>
                    <a:lnTo>
                      <a:pt x="2986" y="686"/>
                    </a:lnTo>
                    <a:lnTo>
                      <a:pt x="2974" y="682"/>
                    </a:lnTo>
                    <a:lnTo>
                      <a:pt x="2965" y="675"/>
                    </a:lnTo>
                    <a:lnTo>
                      <a:pt x="2957" y="667"/>
                    </a:lnTo>
                    <a:lnTo>
                      <a:pt x="2949" y="661"/>
                    </a:lnTo>
                    <a:lnTo>
                      <a:pt x="2943" y="657"/>
                    </a:lnTo>
                    <a:lnTo>
                      <a:pt x="2932" y="652"/>
                    </a:lnTo>
                    <a:lnTo>
                      <a:pt x="2922" y="650"/>
                    </a:lnTo>
                    <a:lnTo>
                      <a:pt x="2909" y="646"/>
                    </a:lnTo>
                    <a:lnTo>
                      <a:pt x="2897" y="638"/>
                    </a:lnTo>
                    <a:lnTo>
                      <a:pt x="2886" y="627"/>
                    </a:lnTo>
                    <a:lnTo>
                      <a:pt x="2874" y="613"/>
                    </a:lnTo>
                    <a:lnTo>
                      <a:pt x="2859" y="598"/>
                    </a:lnTo>
                    <a:lnTo>
                      <a:pt x="2847" y="588"/>
                    </a:lnTo>
                    <a:lnTo>
                      <a:pt x="2830" y="579"/>
                    </a:lnTo>
                    <a:lnTo>
                      <a:pt x="2813" y="575"/>
                    </a:lnTo>
                    <a:lnTo>
                      <a:pt x="2795" y="573"/>
                    </a:lnTo>
                    <a:lnTo>
                      <a:pt x="2776" y="567"/>
                    </a:lnTo>
                    <a:lnTo>
                      <a:pt x="2755" y="561"/>
                    </a:lnTo>
                    <a:lnTo>
                      <a:pt x="2736" y="552"/>
                    </a:lnTo>
                    <a:lnTo>
                      <a:pt x="2717" y="546"/>
                    </a:lnTo>
                    <a:lnTo>
                      <a:pt x="2701" y="544"/>
                    </a:lnTo>
                    <a:lnTo>
                      <a:pt x="2688" y="546"/>
                    </a:lnTo>
                    <a:lnTo>
                      <a:pt x="2678" y="554"/>
                    </a:lnTo>
                    <a:lnTo>
                      <a:pt x="2670" y="577"/>
                    </a:lnTo>
                    <a:lnTo>
                      <a:pt x="2674" y="594"/>
                    </a:lnTo>
                    <a:lnTo>
                      <a:pt x="2682" y="611"/>
                    </a:lnTo>
                    <a:lnTo>
                      <a:pt x="2692" y="629"/>
                    </a:lnTo>
                    <a:lnTo>
                      <a:pt x="2699" y="640"/>
                    </a:lnTo>
                    <a:lnTo>
                      <a:pt x="2707" y="654"/>
                    </a:lnTo>
                    <a:lnTo>
                      <a:pt x="2717" y="667"/>
                    </a:lnTo>
                    <a:lnTo>
                      <a:pt x="2726" y="682"/>
                    </a:lnTo>
                    <a:lnTo>
                      <a:pt x="2734" y="696"/>
                    </a:lnTo>
                    <a:lnTo>
                      <a:pt x="2736" y="707"/>
                    </a:lnTo>
                    <a:lnTo>
                      <a:pt x="2734" y="717"/>
                    </a:lnTo>
                    <a:lnTo>
                      <a:pt x="2726" y="723"/>
                    </a:lnTo>
                    <a:lnTo>
                      <a:pt x="2713" y="727"/>
                    </a:lnTo>
                    <a:lnTo>
                      <a:pt x="2699" y="732"/>
                    </a:lnTo>
                    <a:lnTo>
                      <a:pt x="2684" y="736"/>
                    </a:lnTo>
                    <a:lnTo>
                      <a:pt x="2672" y="740"/>
                    </a:lnTo>
                    <a:lnTo>
                      <a:pt x="2659" y="746"/>
                    </a:lnTo>
                    <a:lnTo>
                      <a:pt x="2647" y="752"/>
                    </a:lnTo>
                    <a:lnTo>
                      <a:pt x="2638" y="761"/>
                    </a:lnTo>
                    <a:lnTo>
                      <a:pt x="2632" y="771"/>
                    </a:lnTo>
                    <a:lnTo>
                      <a:pt x="2626" y="786"/>
                    </a:lnTo>
                    <a:lnTo>
                      <a:pt x="2617" y="802"/>
                    </a:lnTo>
                    <a:lnTo>
                      <a:pt x="2609" y="817"/>
                    </a:lnTo>
                    <a:lnTo>
                      <a:pt x="2599" y="832"/>
                    </a:lnTo>
                    <a:lnTo>
                      <a:pt x="2588" y="844"/>
                    </a:lnTo>
                    <a:lnTo>
                      <a:pt x="2576" y="850"/>
                    </a:lnTo>
                    <a:lnTo>
                      <a:pt x="2563" y="848"/>
                    </a:lnTo>
                    <a:lnTo>
                      <a:pt x="2551" y="838"/>
                    </a:lnTo>
                    <a:lnTo>
                      <a:pt x="2532" y="807"/>
                    </a:lnTo>
                    <a:lnTo>
                      <a:pt x="2524" y="773"/>
                    </a:lnTo>
                    <a:lnTo>
                      <a:pt x="2517" y="744"/>
                    </a:lnTo>
                    <a:lnTo>
                      <a:pt x="2503" y="723"/>
                    </a:lnTo>
                    <a:lnTo>
                      <a:pt x="2492" y="713"/>
                    </a:lnTo>
                    <a:lnTo>
                      <a:pt x="2480" y="698"/>
                    </a:lnTo>
                    <a:lnTo>
                      <a:pt x="2467" y="682"/>
                    </a:lnTo>
                    <a:lnTo>
                      <a:pt x="2455" y="663"/>
                    </a:lnTo>
                    <a:lnTo>
                      <a:pt x="2442" y="646"/>
                    </a:lnTo>
                    <a:lnTo>
                      <a:pt x="2428" y="632"/>
                    </a:lnTo>
                    <a:lnTo>
                      <a:pt x="2413" y="621"/>
                    </a:lnTo>
                    <a:lnTo>
                      <a:pt x="2401" y="617"/>
                    </a:lnTo>
                    <a:lnTo>
                      <a:pt x="2386" y="617"/>
                    </a:lnTo>
                    <a:lnTo>
                      <a:pt x="2370" y="613"/>
                    </a:lnTo>
                    <a:lnTo>
                      <a:pt x="2353" y="609"/>
                    </a:lnTo>
                    <a:lnTo>
                      <a:pt x="2340" y="600"/>
                    </a:lnTo>
                    <a:lnTo>
                      <a:pt x="2330" y="592"/>
                    </a:lnTo>
                    <a:lnTo>
                      <a:pt x="2328" y="579"/>
                    </a:lnTo>
                    <a:lnTo>
                      <a:pt x="2336" y="565"/>
                    </a:lnTo>
                    <a:lnTo>
                      <a:pt x="2355" y="548"/>
                    </a:lnTo>
                    <a:lnTo>
                      <a:pt x="2380" y="532"/>
                    </a:lnTo>
                    <a:lnTo>
                      <a:pt x="2403" y="519"/>
                    </a:lnTo>
                    <a:lnTo>
                      <a:pt x="2424" y="504"/>
                    </a:lnTo>
                    <a:lnTo>
                      <a:pt x="2442" y="492"/>
                    </a:lnTo>
                    <a:lnTo>
                      <a:pt x="2453" y="475"/>
                    </a:lnTo>
                    <a:lnTo>
                      <a:pt x="2459" y="457"/>
                    </a:lnTo>
                    <a:lnTo>
                      <a:pt x="2455" y="432"/>
                    </a:lnTo>
                    <a:lnTo>
                      <a:pt x="2442" y="400"/>
                    </a:lnTo>
                    <a:lnTo>
                      <a:pt x="2428" y="379"/>
                    </a:lnTo>
                    <a:lnTo>
                      <a:pt x="2411" y="363"/>
                    </a:lnTo>
                    <a:lnTo>
                      <a:pt x="2395" y="352"/>
                    </a:lnTo>
                    <a:lnTo>
                      <a:pt x="2376" y="344"/>
                    </a:lnTo>
                    <a:lnTo>
                      <a:pt x="2359" y="342"/>
                    </a:lnTo>
                    <a:lnTo>
                      <a:pt x="2344" y="342"/>
                    </a:lnTo>
                    <a:lnTo>
                      <a:pt x="2330" y="346"/>
                    </a:lnTo>
                    <a:lnTo>
                      <a:pt x="2322" y="352"/>
                    </a:lnTo>
                    <a:lnTo>
                      <a:pt x="2311" y="359"/>
                    </a:lnTo>
                    <a:lnTo>
                      <a:pt x="2299" y="361"/>
                    </a:lnTo>
                    <a:lnTo>
                      <a:pt x="2282" y="363"/>
                    </a:lnTo>
                    <a:lnTo>
                      <a:pt x="2265" y="363"/>
                    </a:lnTo>
                    <a:lnTo>
                      <a:pt x="2251" y="365"/>
                    </a:lnTo>
                    <a:lnTo>
                      <a:pt x="2238" y="367"/>
                    </a:lnTo>
                    <a:lnTo>
                      <a:pt x="2230" y="371"/>
                    </a:lnTo>
                    <a:lnTo>
                      <a:pt x="2226" y="379"/>
                    </a:lnTo>
                    <a:lnTo>
                      <a:pt x="2224" y="386"/>
                    </a:lnTo>
                    <a:lnTo>
                      <a:pt x="2222" y="382"/>
                    </a:lnTo>
                    <a:lnTo>
                      <a:pt x="2215" y="373"/>
                    </a:lnTo>
                    <a:lnTo>
                      <a:pt x="2205" y="363"/>
                    </a:lnTo>
                    <a:lnTo>
                      <a:pt x="2194" y="350"/>
                    </a:lnTo>
                    <a:lnTo>
                      <a:pt x="2180" y="338"/>
                    </a:lnTo>
                    <a:lnTo>
                      <a:pt x="2163" y="329"/>
                    </a:lnTo>
                    <a:lnTo>
                      <a:pt x="2144" y="325"/>
                    </a:lnTo>
                    <a:lnTo>
                      <a:pt x="2128" y="323"/>
                    </a:lnTo>
                    <a:lnTo>
                      <a:pt x="2115" y="315"/>
                    </a:lnTo>
                    <a:lnTo>
                      <a:pt x="2105" y="302"/>
                    </a:lnTo>
                    <a:lnTo>
                      <a:pt x="2097" y="292"/>
                    </a:lnTo>
                    <a:lnTo>
                      <a:pt x="2088" y="279"/>
                    </a:lnTo>
                    <a:lnTo>
                      <a:pt x="2076" y="271"/>
                    </a:lnTo>
                    <a:lnTo>
                      <a:pt x="2059" y="269"/>
                    </a:lnTo>
                    <a:lnTo>
                      <a:pt x="2038" y="271"/>
                    </a:lnTo>
                    <a:lnTo>
                      <a:pt x="2015" y="275"/>
                    </a:lnTo>
                    <a:lnTo>
                      <a:pt x="2001" y="273"/>
                    </a:lnTo>
                    <a:lnTo>
                      <a:pt x="1988" y="267"/>
                    </a:lnTo>
                    <a:lnTo>
                      <a:pt x="1978" y="257"/>
                    </a:lnTo>
                    <a:lnTo>
                      <a:pt x="1967" y="246"/>
                    </a:lnTo>
                    <a:lnTo>
                      <a:pt x="1955" y="238"/>
                    </a:lnTo>
                    <a:lnTo>
                      <a:pt x="1936" y="232"/>
                    </a:lnTo>
                    <a:lnTo>
                      <a:pt x="1909" y="232"/>
                    </a:lnTo>
                    <a:lnTo>
                      <a:pt x="1882" y="232"/>
                    </a:lnTo>
                    <a:lnTo>
                      <a:pt x="1863" y="225"/>
                    </a:lnTo>
                    <a:lnTo>
                      <a:pt x="1849" y="217"/>
                    </a:lnTo>
                    <a:lnTo>
                      <a:pt x="1838" y="204"/>
                    </a:lnTo>
                    <a:lnTo>
                      <a:pt x="1832" y="194"/>
                    </a:lnTo>
                    <a:lnTo>
                      <a:pt x="1826" y="182"/>
                    </a:lnTo>
                    <a:lnTo>
                      <a:pt x="1817" y="171"/>
                    </a:lnTo>
                    <a:lnTo>
                      <a:pt x="1809" y="165"/>
                    </a:lnTo>
                    <a:lnTo>
                      <a:pt x="1803" y="157"/>
                    </a:lnTo>
                    <a:lnTo>
                      <a:pt x="1803" y="144"/>
                    </a:lnTo>
                    <a:lnTo>
                      <a:pt x="1807" y="129"/>
                    </a:lnTo>
                    <a:lnTo>
                      <a:pt x="1809" y="113"/>
                    </a:lnTo>
                    <a:lnTo>
                      <a:pt x="1807" y="96"/>
                    </a:lnTo>
                    <a:lnTo>
                      <a:pt x="1799" y="79"/>
                    </a:lnTo>
                    <a:lnTo>
                      <a:pt x="1780" y="67"/>
                    </a:lnTo>
                    <a:lnTo>
                      <a:pt x="1746" y="57"/>
                    </a:lnTo>
                    <a:lnTo>
                      <a:pt x="1738" y="54"/>
                    </a:lnTo>
                    <a:lnTo>
                      <a:pt x="1728" y="54"/>
                    </a:lnTo>
                    <a:lnTo>
                      <a:pt x="1719" y="52"/>
                    </a:lnTo>
                    <a:lnTo>
                      <a:pt x="1711" y="50"/>
                    </a:lnTo>
                    <a:lnTo>
                      <a:pt x="1705" y="50"/>
                    </a:lnTo>
                    <a:lnTo>
                      <a:pt x="1696" y="48"/>
                    </a:lnTo>
                    <a:lnTo>
                      <a:pt x="1688" y="48"/>
                    </a:lnTo>
                    <a:lnTo>
                      <a:pt x="1682" y="48"/>
                    </a:lnTo>
                    <a:lnTo>
                      <a:pt x="1661" y="48"/>
                    </a:lnTo>
                    <a:lnTo>
                      <a:pt x="1644" y="50"/>
                    </a:lnTo>
                    <a:lnTo>
                      <a:pt x="1630" y="52"/>
                    </a:lnTo>
                    <a:lnTo>
                      <a:pt x="1621" y="57"/>
                    </a:lnTo>
                    <a:lnTo>
                      <a:pt x="1613" y="63"/>
                    </a:lnTo>
                    <a:lnTo>
                      <a:pt x="1611" y="69"/>
                    </a:lnTo>
                    <a:lnTo>
                      <a:pt x="1611" y="75"/>
                    </a:lnTo>
                    <a:lnTo>
                      <a:pt x="1615" y="84"/>
                    </a:lnTo>
                    <a:lnTo>
                      <a:pt x="1624" y="107"/>
                    </a:lnTo>
                    <a:lnTo>
                      <a:pt x="1628" y="129"/>
                    </a:lnTo>
                    <a:lnTo>
                      <a:pt x="1626" y="152"/>
                    </a:lnTo>
                    <a:lnTo>
                      <a:pt x="1621" y="171"/>
                    </a:lnTo>
                    <a:lnTo>
                      <a:pt x="1617" y="177"/>
                    </a:lnTo>
                    <a:lnTo>
                      <a:pt x="1613" y="179"/>
                    </a:lnTo>
                    <a:lnTo>
                      <a:pt x="1605" y="182"/>
                    </a:lnTo>
                    <a:lnTo>
                      <a:pt x="1594" y="179"/>
                    </a:lnTo>
                    <a:lnTo>
                      <a:pt x="1584" y="179"/>
                    </a:lnTo>
                    <a:lnTo>
                      <a:pt x="1571" y="179"/>
                    </a:lnTo>
                    <a:lnTo>
                      <a:pt x="1559" y="179"/>
                    </a:lnTo>
                    <a:lnTo>
                      <a:pt x="1546" y="184"/>
                    </a:lnTo>
                    <a:lnTo>
                      <a:pt x="1532" y="188"/>
                    </a:lnTo>
                    <a:lnTo>
                      <a:pt x="1517" y="190"/>
                    </a:lnTo>
                    <a:lnTo>
                      <a:pt x="1501" y="192"/>
                    </a:lnTo>
                    <a:lnTo>
                      <a:pt x="1486" y="190"/>
                    </a:lnTo>
                    <a:lnTo>
                      <a:pt x="1471" y="186"/>
                    </a:lnTo>
                    <a:lnTo>
                      <a:pt x="1463" y="182"/>
                    </a:lnTo>
                    <a:lnTo>
                      <a:pt x="1457" y="173"/>
                    </a:lnTo>
                    <a:lnTo>
                      <a:pt x="1459" y="165"/>
                    </a:lnTo>
                    <a:lnTo>
                      <a:pt x="1459" y="146"/>
                    </a:lnTo>
                    <a:lnTo>
                      <a:pt x="1448" y="129"/>
                    </a:lnTo>
                    <a:lnTo>
                      <a:pt x="1432" y="115"/>
                    </a:lnTo>
                    <a:lnTo>
                      <a:pt x="1426" y="96"/>
                    </a:lnTo>
                    <a:lnTo>
                      <a:pt x="1423" y="77"/>
                    </a:lnTo>
                    <a:lnTo>
                      <a:pt x="1413" y="63"/>
                    </a:lnTo>
                    <a:lnTo>
                      <a:pt x="1394" y="54"/>
                    </a:lnTo>
                    <a:lnTo>
                      <a:pt x="1365" y="50"/>
                    </a:lnTo>
                    <a:lnTo>
                      <a:pt x="1348" y="50"/>
                    </a:lnTo>
                    <a:lnTo>
                      <a:pt x="1338" y="50"/>
                    </a:lnTo>
                    <a:lnTo>
                      <a:pt x="1328" y="48"/>
                    </a:lnTo>
                    <a:lnTo>
                      <a:pt x="1319" y="46"/>
                    </a:lnTo>
                    <a:lnTo>
                      <a:pt x="1313" y="42"/>
                    </a:lnTo>
                    <a:lnTo>
                      <a:pt x="1307" y="36"/>
                    </a:lnTo>
                    <a:lnTo>
                      <a:pt x="1298" y="27"/>
                    </a:lnTo>
                    <a:lnTo>
                      <a:pt x="1290" y="15"/>
                    </a:lnTo>
                    <a:lnTo>
                      <a:pt x="1286" y="9"/>
                    </a:lnTo>
                    <a:lnTo>
                      <a:pt x="1280" y="4"/>
                    </a:lnTo>
                    <a:lnTo>
                      <a:pt x="1276" y="2"/>
                    </a:lnTo>
                    <a:lnTo>
                      <a:pt x="1269" y="0"/>
                    </a:lnTo>
                    <a:lnTo>
                      <a:pt x="1255" y="0"/>
                    </a:lnTo>
                    <a:lnTo>
                      <a:pt x="1242" y="9"/>
                    </a:lnTo>
                    <a:lnTo>
                      <a:pt x="1234" y="27"/>
                    </a:lnTo>
                    <a:lnTo>
                      <a:pt x="1230" y="50"/>
                    </a:lnTo>
                    <a:lnTo>
                      <a:pt x="1232" y="82"/>
                    </a:lnTo>
                    <a:lnTo>
                      <a:pt x="1240" y="107"/>
                    </a:lnTo>
                    <a:lnTo>
                      <a:pt x="1253" y="123"/>
                    </a:lnTo>
                    <a:lnTo>
                      <a:pt x="1271" y="129"/>
                    </a:lnTo>
                    <a:lnTo>
                      <a:pt x="1286" y="134"/>
                    </a:lnTo>
                    <a:lnTo>
                      <a:pt x="1286" y="140"/>
                    </a:lnTo>
                    <a:lnTo>
                      <a:pt x="1273" y="146"/>
                    </a:lnTo>
                    <a:lnTo>
                      <a:pt x="1251" y="150"/>
                    </a:lnTo>
                    <a:lnTo>
                      <a:pt x="1234" y="152"/>
                    </a:lnTo>
                    <a:lnTo>
                      <a:pt x="1217" y="161"/>
                    </a:lnTo>
                    <a:lnTo>
                      <a:pt x="1200" y="169"/>
                    </a:lnTo>
                    <a:lnTo>
                      <a:pt x="1186" y="179"/>
                    </a:lnTo>
                    <a:lnTo>
                      <a:pt x="1171" y="192"/>
                    </a:lnTo>
                    <a:lnTo>
                      <a:pt x="1157" y="200"/>
                    </a:lnTo>
                    <a:lnTo>
                      <a:pt x="1144" y="209"/>
                    </a:lnTo>
                    <a:lnTo>
                      <a:pt x="1136" y="211"/>
                    </a:lnTo>
                    <a:lnTo>
                      <a:pt x="1125" y="211"/>
                    </a:lnTo>
                    <a:lnTo>
                      <a:pt x="1111" y="213"/>
                    </a:lnTo>
                    <a:lnTo>
                      <a:pt x="1092" y="215"/>
                    </a:lnTo>
                    <a:lnTo>
                      <a:pt x="1073" y="221"/>
                    </a:lnTo>
                    <a:lnTo>
                      <a:pt x="1053" y="227"/>
                    </a:lnTo>
                    <a:lnTo>
                      <a:pt x="1036" y="238"/>
                    </a:lnTo>
                    <a:lnTo>
                      <a:pt x="1023" y="250"/>
                    </a:lnTo>
                    <a:lnTo>
                      <a:pt x="1015" y="265"/>
                    </a:lnTo>
                    <a:lnTo>
                      <a:pt x="1007" y="279"/>
                    </a:lnTo>
                    <a:lnTo>
                      <a:pt x="996" y="288"/>
                    </a:lnTo>
                    <a:lnTo>
                      <a:pt x="984" y="294"/>
                    </a:lnTo>
                    <a:lnTo>
                      <a:pt x="969" y="294"/>
                    </a:lnTo>
                    <a:lnTo>
                      <a:pt x="953" y="294"/>
                    </a:lnTo>
                    <a:lnTo>
                      <a:pt x="938" y="294"/>
                    </a:lnTo>
                    <a:lnTo>
                      <a:pt x="925" y="296"/>
                    </a:lnTo>
                    <a:lnTo>
                      <a:pt x="913" y="298"/>
                    </a:lnTo>
                    <a:lnTo>
                      <a:pt x="900" y="302"/>
                    </a:lnTo>
                    <a:lnTo>
                      <a:pt x="884" y="304"/>
                    </a:lnTo>
                    <a:lnTo>
                      <a:pt x="867" y="304"/>
                    </a:lnTo>
                    <a:lnTo>
                      <a:pt x="848" y="307"/>
                    </a:lnTo>
                    <a:lnTo>
                      <a:pt x="830" y="311"/>
                    </a:lnTo>
                    <a:lnTo>
                      <a:pt x="815" y="317"/>
                    </a:lnTo>
                    <a:lnTo>
                      <a:pt x="805" y="329"/>
                    </a:lnTo>
                    <a:lnTo>
                      <a:pt x="798" y="346"/>
                    </a:lnTo>
                    <a:lnTo>
                      <a:pt x="792" y="375"/>
                    </a:lnTo>
                    <a:lnTo>
                      <a:pt x="782" y="390"/>
                    </a:lnTo>
                    <a:lnTo>
                      <a:pt x="763" y="390"/>
                    </a:lnTo>
                    <a:lnTo>
                      <a:pt x="738" y="386"/>
                    </a:lnTo>
                    <a:lnTo>
                      <a:pt x="723" y="386"/>
                    </a:lnTo>
                    <a:lnTo>
                      <a:pt x="711" y="388"/>
                    </a:lnTo>
                    <a:lnTo>
                      <a:pt x="700" y="392"/>
                    </a:lnTo>
                    <a:lnTo>
                      <a:pt x="692" y="398"/>
                    </a:lnTo>
                    <a:lnTo>
                      <a:pt x="684" y="404"/>
                    </a:lnTo>
                    <a:lnTo>
                      <a:pt x="675" y="411"/>
                    </a:lnTo>
                    <a:lnTo>
                      <a:pt x="667" y="417"/>
                    </a:lnTo>
                    <a:lnTo>
                      <a:pt x="657" y="421"/>
                    </a:lnTo>
                    <a:lnTo>
                      <a:pt x="644" y="429"/>
                    </a:lnTo>
                    <a:lnTo>
                      <a:pt x="640" y="442"/>
                    </a:lnTo>
                    <a:lnTo>
                      <a:pt x="634" y="454"/>
                    </a:lnTo>
                    <a:lnTo>
                      <a:pt x="617" y="467"/>
                    </a:lnTo>
                    <a:lnTo>
                      <a:pt x="602" y="471"/>
                    </a:lnTo>
                    <a:lnTo>
                      <a:pt x="586" y="475"/>
                    </a:lnTo>
                    <a:lnTo>
                      <a:pt x="569" y="477"/>
                    </a:lnTo>
                    <a:lnTo>
                      <a:pt x="552" y="479"/>
                    </a:lnTo>
                    <a:lnTo>
                      <a:pt x="538" y="484"/>
                    </a:lnTo>
                    <a:lnTo>
                      <a:pt x="525" y="486"/>
                    </a:lnTo>
                    <a:lnTo>
                      <a:pt x="517" y="492"/>
                    </a:lnTo>
                    <a:lnTo>
                      <a:pt x="515" y="500"/>
                    </a:lnTo>
                    <a:lnTo>
                      <a:pt x="511" y="519"/>
                    </a:lnTo>
                    <a:lnTo>
                      <a:pt x="500" y="532"/>
                    </a:lnTo>
                    <a:lnTo>
                      <a:pt x="484" y="536"/>
                    </a:lnTo>
                    <a:lnTo>
                      <a:pt x="461" y="527"/>
                    </a:lnTo>
                    <a:lnTo>
                      <a:pt x="448" y="521"/>
                    </a:lnTo>
                    <a:lnTo>
                      <a:pt x="434" y="517"/>
                    </a:lnTo>
                    <a:lnTo>
                      <a:pt x="419" y="515"/>
                    </a:lnTo>
                    <a:lnTo>
                      <a:pt x="404" y="515"/>
                    </a:lnTo>
                    <a:lnTo>
                      <a:pt x="390" y="517"/>
                    </a:lnTo>
                    <a:lnTo>
                      <a:pt x="375" y="521"/>
                    </a:lnTo>
                    <a:lnTo>
                      <a:pt x="363" y="527"/>
                    </a:lnTo>
                    <a:lnTo>
                      <a:pt x="352" y="536"/>
                    </a:lnTo>
                    <a:lnTo>
                      <a:pt x="340" y="544"/>
                    </a:lnTo>
                    <a:lnTo>
                      <a:pt x="325" y="548"/>
                    </a:lnTo>
                    <a:lnTo>
                      <a:pt x="309" y="548"/>
                    </a:lnTo>
                    <a:lnTo>
                      <a:pt x="290" y="548"/>
                    </a:lnTo>
                    <a:lnTo>
                      <a:pt x="273" y="550"/>
                    </a:lnTo>
                    <a:lnTo>
                      <a:pt x="259" y="550"/>
                    </a:lnTo>
                    <a:lnTo>
                      <a:pt x="246" y="554"/>
                    </a:lnTo>
                    <a:lnTo>
                      <a:pt x="238" y="563"/>
                    </a:lnTo>
                    <a:lnTo>
                      <a:pt x="232" y="573"/>
                    </a:lnTo>
                    <a:lnTo>
                      <a:pt x="221" y="588"/>
                    </a:lnTo>
                    <a:lnTo>
                      <a:pt x="209" y="600"/>
                    </a:lnTo>
                    <a:lnTo>
                      <a:pt x="194" y="615"/>
                    </a:lnTo>
                    <a:lnTo>
                      <a:pt x="182" y="629"/>
                    </a:lnTo>
                    <a:lnTo>
                      <a:pt x="169" y="642"/>
                    </a:lnTo>
                    <a:lnTo>
                      <a:pt x="159" y="654"/>
                    </a:lnTo>
                    <a:lnTo>
                      <a:pt x="150" y="663"/>
                    </a:lnTo>
                    <a:lnTo>
                      <a:pt x="144" y="671"/>
                    </a:lnTo>
                    <a:lnTo>
                      <a:pt x="136" y="677"/>
                    </a:lnTo>
                    <a:lnTo>
                      <a:pt x="125" y="684"/>
                    </a:lnTo>
                    <a:lnTo>
                      <a:pt x="115" y="688"/>
                    </a:lnTo>
                    <a:lnTo>
                      <a:pt x="104" y="688"/>
                    </a:lnTo>
                    <a:lnTo>
                      <a:pt x="94" y="686"/>
                    </a:lnTo>
                    <a:lnTo>
                      <a:pt x="88" y="679"/>
                    </a:lnTo>
                    <a:lnTo>
                      <a:pt x="84" y="669"/>
                    </a:lnTo>
                    <a:lnTo>
                      <a:pt x="77" y="644"/>
                    </a:lnTo>
                    <a:lnTo>
                      <a:pt x="65" y="623"/>
                    </a:lnTo>
                    <a:lnTo>
                      <a:pt x="48" y="615"/>
                    </a:lnTo>
                    <a:lnTo>
                      <a:pt x="29" y="623"/>
                    </a:lnTo>
                    <a:lnTo>
                      <a:pt x="11" y="648"/>
                    </a:lnTo>
                    <a:lnTo>
                      <a:pt x="0" y="679"/>
                    </a:lnTo>
                    <a:lnTo>
                      <a:pt x="0" y="713"/>
                    </a:lnTo>
                    <a:lnTo>
                      <a:pt x="15" y="738"/>
                    </a:lnTo>
                    <a:lnTo>
                      <a:pt x="25" y="750"/>
                    </a:lnTo>
                    <a:lnTo>
                      <a:pt x="34" y="767"/>
                    </a:lnTo>
                    <a:lnTo>
                      <a:pt x="40" y="788"/>
                    </a:lnTo>
                    <a:lnTo>
                      <a:pt x="44" y="809"/>
                    </a:lnTo>
                    <a:lnTo>
                      <a:pt x="50" y="829"/>
                    </a:lnTo>
                    <a:lnTo>
                      <a:pt x="59" y="850"/>
                    </a:lnTo>
                    <a:lnTo>
                      <a:pt x="69" y="867"/>
                    </a:lnTo>
                    <a:lnTo>
                      <a:pt x="84" y="879"/>
                    </a:lnTo>
                    <a:lnTo>
                      <a:pt x="100" y="890"/>
                    </a:lnTo>
                    <a:lnTo>
                      <a:pt x="113" y="898"/>
                    </a:lnTo>
                    <a:lnTo>
                      <a:pt x="125" y="907"/>
                    </a:lnTo>
                    <a:lnTo>
                      <a:pt x="136" y="915"/>
                    </a:lnTo>
                    <a:lnTo>
                      <a:pt x="144" y="925"/>
                    </a:lnTo>
                    <a:lnTo>
                      <a:pt x="152" y="934"/>
                    </a:lnTo>
                    <a:lnTo>
                      <a:pt x="161" y="942"/>
                    </a:lnTo>
                    <a:lnTo>
                      <a:pt x="171" y="952"/>
                    </a:lnTo>
                    <a:lnTo>
                      <a:pt x="190" y="977"/>
                    </a:lnTo>
                    <a:lnTo>
                      <a:pt x="204" y="1007"/>
                    </a:lnTo>
                    <a:lnTo>
                      <a:pt x="207" y="1038"/>
                    </a:lnTo>
                    <a:lnTo>
                      <a:pt x="192" y="1067"/>
                    </a:lnTo>
                    <a:lnTo>
                      <a:pt x="177" y="1080"/>
                    </a:lnTo>
                    <a:lnTo>
                      <a:pt x="165" y="1090"/>
                    </a:lnTo>
                    <a:lnTo>
                      <a:pt x="154" y="1100"/>
                    </a:lnTo>
                    <a:lnTo>
                      <a:pt x="144" y="1111"/>
                    </a:lnTo>
                    <a:lnTo>
                      <a:pt x="140" y="1123"/>
                    </a:lnTo>
                    <a:lnTo>
                      <a:pt x="142" y="1138"/>
                    </a:lnTo>
                    <a:lnTo>
                      <a:pt x="148" y="1157"/>
                    </a:lnTo>
                    <a:lnTo>
                      <a:pt x="165" y="1182"/>
                    </a:lnTo>
                    <a:lnTo>
                      <a:pt x="196" y="1223"/>
                    </a:lnTo>
                    <a:lnTo>
                      <a:pt x="213" y="1248"/>
                    </a:lnTo>
                    <a:lnTo>
                      <a:pt x="219" y="1267"/>
                    </a:lnTo>
                    <a:lnTo>
                      <a:pt x="219" y="1294"/>
                    </a:lnTo>
                    <a:lnTo>
                      <a:pt x="225" y="1321"/>
                    </a:lnTo>
                    <a:lnTo>
                      <a:pt x="242" y="1338"/>
                    </a:lnTo>
                    <a:lnTo>
                      <a:pt x="259" y="1357"/>
                    </a:lnTo>
                    <a:lnTo>
                      <a:pt x="265" y="1384"/>
                    </a:lnTo>
                    <a:lnTo>
                      <a:pt x="273" y="1411"/>
                    </a:lnTo>
                    <a:lnTo>
                      <a:pt x="290" y="1432"/>
                    </a:lnTo>
                    <a:lnTo>
                      <a:pt x="311" y="1452"/>
                    </a:lnTo>
                    <a:lnTo>
                      <a:pt x="325" y="1477"/>
                    </a:lnTo>
                    <a:lnTo>
                      <a:pt x="332" y="1492"/>
                    </a:lnTo>
                    <a:lnTo>
                      <a:pt x="338" y="1502"/>
                    </a:lnTo>
                    <a:lnTo>
                      <a:pt x="346" y="1513"/>
                    </a:lnTo>
                    <a:lnTo>
                      <a:pt x="357" y="1519"/>
                    </a:lnTo>
                    <a:lnTo>
                      <a:pt x="369" y="1527"/>
                    </a:lnTo>
                    <a:lnTo>
                      <a:pt x="386" y="1532"/>
                    </a:lnTo>
                    <a:lnTo>
                      <a:pt x="404" y="1536"/>
                    </a:lnTo>
                    <a:lnTo>
                      <a:pt x="427" y="1538"/>
                    </a:lnTo>
                    <a:lnTo>
                      <a:pt x="448" y="1542"/>
                    </a:lnTo>
                    <a:lnTo>
                      <a:pt x="463" y="1546"/>
                    </a:lnTo>
                    <a:lnTo>
                      <a:pt x="473" y="1552"/>
                    </a:lnTo>
                    <a:lnTo>
                      <a:pt x="482" y="1563"/>
                    </a:lnTo>
                    <a:lnTo>
                      <a:pt x="486" y="1573"/>
                    </a:lnTo>
                    <a:lnTo>
                      <a:pt x="492" y="1584"/>
                    </a:lnTo>
                    <a:lnTo>
                      <a:pt x="498" y="1598"/>
                    </a:lnTo>
                    <a:lnTo>
                      <a:pt x="509" y="1613"/>
                    </a:lnTo>
                    <a:lnTo>
                      <a:pt x="532" y="1638"/>
                    </a:lnTo>
                    <a:lnTo>
                      <a:pt x="552" y="1659"/>
                    </a:lnTo>
                    <a:lnTo>
                      <a:pt x="565" y="1675"/>
                    </a:lnTo>
                    <a:lnTo>
                      <a:pt x="569" y="1692"/>
                    </a:lnTo>
                    <a:lnTo>
                      <a:pt x="575" y="1711"/>
                    </a:lnTo>
                    <a:lnTo>
                      <a:pt x="590" y="1723"/>
                    </a:lnTo>
                    <a:lnTo>
                      <a:pt x="609" y="1732"/>
                    </a:lnTo>
                    <a:lnTo>
                      <a:pt x="630" y="1734"/>
                    </a:lnTo>
                    <a:lnTo>
                      <a:pt x="650" y="1742"/>
                    </a:lnTo>
                    <a:lnTo>
                      <a:pt x="669" y="1765"/>
                    </a:lnTo>
                    <a:lnTo>
                      <a:pt x="684" y="1790"/>
                    </a:lnTo>
                    <a:lnTo>
                      <a:pt x="690" y="1815"/>
                    </a:lnTo>
                    <a:lnTo>
                      <a:pt x="692" y="1828"/>
                    </a:lnTo>
                    <a:lnTo>
                      <a:pt x="696" y="1840"/>
                    </a:lnTo>
                    <a:lnTo>
                      <a:pt x="702" y="1855"/>
                    </a:lnTo>
                    <a:lnTo>
                      <a:pt x="711" y="1867"/>
                    </a:lnTo>
                    <a:lnTo>
                      <a:pt x="721" y="1880"/>
                    </a:lnTo>
                    <a:lnTo>
                      <a:pt x="734" y="1890"/>
                    </a:lnTo>
                    <a:lnTo>
                      <a:pt x="746" y="1896"/>
                    </a:lnTo>
                    <a:lnTo>
                      <a:pt x="759" y="1896"/>
                    </a:lnTo>
                    <a:lnTo>
                      <a:pt x="777" y="1888"/>
                    </a:lnTo>
                    <a:lnTo>
                      <a:pt x="790" y="1880"/>
                    </a:lnTo>
                    <a:lnTo>
                      <a:pt x="800" y="1884"/>
                    </a:lnTo>
                    <a:lnTo>
                      <a:pt x="811" y="1903"/>
                    </a:lnTo>
                    <a:lnTo>
                      <a:pt x="821" y="1915"/>
                    </a:lnTo>
                    <a:lnTo>
                      <a:pt x="834" y="1928"/>
                    </a:lnTo>
                    <a:lnTo>
                      <a:pt x="850" y="1938"/>
                    </a:lnTo>
                    <a:lnTo>
                      <a:pt x="867" y="1946"/>
                    </a:lnTo>
                    <a:lnTo>
                      <a:pt x="884" y="1955"/>
                    </a:lnTo>
                    <a:lnTo>
                      <a:pt x="896" y="1965"/>
                    </a:lnTo>
                    <a:lnTo>
                      <a:pt x="907" y="1978"/>
                    </a:lnTo>
                    <a:lnTo>
                      <a:pt x="913" y="1990"/>
                    </a:lnTo>
                    <a:lnTo>
                      <a:pt x="915" y="2005"/>
                    </a:lnTo>
                    <a:lnTo>
                      <a:pt x="919" y="2017"/>
                    </a:lnTo>
                    <a:lnTo>
                      <a:pt x="923" y="2028"/>
                    </a:lnTo>
                    <a:lnTo>
                      <a:pt x="930" y="2036"/>
                    </a:lnTo>
                    <a:lnTo>
                      <a:pt x="938" y="2046"/>
                    </a:lnTo>
                    <a:lnTo>
                      <a:pt x="948" y="2053"/>
                    </a:lnTo>
                    <a:lnTo>
                      <a:pt x="963" y="2059"/>
                    </a:lnTo>
                    <a:lnTo>
                      <a:pt x="980" y="2065"/>
                    </a:lnTo>
                    <a:lnTo>
                      <a:pt x="998" y="2071"/>
                    </a:lnTo>
                    <a:lnTo>
                      <a:pt x="1011" y="2082"/>
                    </a:lnTo>
                    <a:lnTo>
                      <a:pt x="1021" y="2094"/>
                    </a:lnTo>
                    <a:lnTo>
                      <a:pt x="1030" y="2109"/>
                    </a:lnTo>
                    <a:lnTo>
                      <a:pt x="1034" y="2123"/>
                    </a:lnTo>
                    <a:lnTo>
                      <a:pt x="1040" y="2140"/>
                    </a:lnTo>
                    <a:lnTo>
                      <a:pt x="1044" y="2157"/>
                    </a:lnTo>
                    <a:lnTo>
                      <a:pt x="1048" y="2171"/>
                    </a:lnTo>
                    <a:lnTo>
                      <a:pt x="1053" y="2184"/>
                    </a:lnTo>
                    <a:lnTo>
                      <a:pt x="1059" y="2194"/>
                    </a:lnTo>
                    <a:lnTo>
                      <a:pt x="1065" y="2200"/>
                    </a:lnTo>
                    <a:lnTo>
                      <a:pt x="1073" y="2207"/>
                    </a:lnTo>
                    <a:lnTo>
                      <a:pt x="1084" y="2209"/>
                    </a:lnTo>
                    <a:lnTo>
                      <a:pt x="1098" y="2213"/>
                    </a:lnTo>
                    <a:lnTo>
                      <a:pt x="1117" y="2215"/>
                    </a:lnTo>
                    <a:lnTo>
                      <a:pt x="1142" y="2219"/>
                    </a:lnTo>
                    <a:lnTo>
                      <a:pt x="1169" y="2225"/>
                    </a:lnTo>
                    <a:lnTo>
                      <a:pt x="1196" y="2230"/>
                    </a:lnTo>
                    <a:lnTo>
                      <a:pt x="1219" y="2236"/>
                    </a:lnTo>
                    <a:lnTo>
                      <a:pt x="1240" y="2238"/>
                    </a:lnTo>
                    <a:lnTo>
                      <a:pt x="1259" y="2240"/>
                    </a:lnTo>
                    <a:lnTo>
                      <a:pt x="1276" y="2238"/>
                    </a:lnTo>
                    <a:lnTo>
                      <a:pt x="1288" y="2232"/>
                    </a:lnTo>
                    <a:lnTo>
                      <a:pt x="1298" y="2219"/>
                    </a:lnTo>
                    <a:lnTo>
                      <a:pt x="1311" y="2200"/>
                    </a:lnTo>
                    <a:lnTo>
                      <a:pt x="1319" y="2198"/>
                    </a:lnTo>
                    <a:lnTo>
                      <a:pt x="1334" y="2203"/>
                    </a:lnTo>
                    <a:lnTo>
                      <a:pt x="1359" y="2207"/>
                    </a:lnTo>
                    <a:lnTo>
                      <a:pt x="1378" y="2209"/>
                    </a:lnTo>
                    <a:lnTo>
                      <a:pt x="1398" y="2211"/>
                    </a:lnTo>
                    <a:lnTo>
                      <a:pt x="1423" y="2215"/>
                    </a:lnTo>
                    <a:lnTo>
                      <a:pt x="1446" y="2217"/>
                    </a:lnTo>
                    <a:lnTo>
                      <a:pt x="1469" y="2215"/>
                    </a:lnTo>
                    <a:lnTo>
                      <a:pt x="1486" y="2209"/>
                    </a:lnTo>
                    <a:lnTo>
                      <a:pt x="1498" y="2194"/>
                    </a:lnTo>
                    <a:lnTo>
                      <a:pt x="1501" y="2171"/>
                    </a:lnTo>
                    <a:lnTo>
                      <a:pt x="1498" y="2146"/>
                    </a:lnTo>
                    <a:lnTo>
                      <a:pt x="1503" y="2123"/>
                    </a:lnTo>
                    <a:lnTo>
                      <a:pt x="1507" y="2105"/>
                    </a:lnTo>
                    <a:lnTo>
                      <a:pt x="1515" y="2090"/>
                    </a:lnTo>
                    <a:lnTo>
                      <a:pt x="1526" y="2080"/>
                    </a:lnTo>
                    <a:lnTo>
                      <a:pt x="1536" y="2071"/>
                    </a:lnTo>
                    <a:lnTo>
                      <a:pt x="1548" y="2067"/>
                    </a:lnTo>
                    <a:lnTo>
                      <a:pt x="1561" y="2065"/>
                    </a:lnTo>
                    <a:lnTo>
                      <a:pt x="1573" y="2063"/>
                    </a:lnTo>
                    <a:lnTo>
                      <a:pt x="1588" y="2057"/>
                    </a:lnTo>
                    <a:lnTo>
                      <a:pt x="1601" y="2048"/>
                    </a:lnTo>
                    <a:lnTo>
                      <a:pt x="1613" y="2036"/>
                    </a:lnTo>
                    <a:lnTo>
                      <a:pt x="1624" y="2023"/>
                    </a:lnTo>
                    <a:lnTo>
                      <a:pt x="1632" y="2011"/>
                    </a:lnTo>
                    <a:lnTo>
                      <a:pt x="1638" y="1996"/>
                    </a:lnTo>
                    <a:lnTo>
                      <a:pt x="1640" y="1984"/>
                    </a:lnTo>
                    <a:lnTo>
                      <a:pt x="1640" y="1946"/>
                    </a:lnTo>
                    <a:lnTo>
                      <a:pt x="1642" y="1898"/>
                    </a:lnTo>
                    <a:lnTo>
                      <a:pt x="1655" y="1865"/>
                    </a:lnTo>
                    <a:lnTo>
                      <a:pt x="1686" y="1869"/>
                    </a:lnTo>
                    <a:lnTo>
                      <a:pt x="1707" y="1882"/>
                    </a:lnTo>
                    <a:lnTo>
                      <a:pt x="1728" y="1888"/>
                    </a:lnTo>
                    <a:lnTo>
                      <a:pt x="1744" y="1892"/>
                    </a:lnTo>
                    <a:lnTo>
                      <a:pt x="1759" y="1892"/>
                    </a:lnTo>
                    <a:lnTo>
                      <a:pt x="1771" y="1890"/>
                    </a:lnTo>
                    <a:lnTo>
                      <a:pt x="1784" y="1888"/>
                    </a:lnTo>
                    <a:lnTo>
                      <a:pt x="1792" y="1884"/>
                    </a:lnTo>
                    <a:lnTo>
                      <a:pt x="1801" y="1882"/>
                    </a:lnTo>
                    <a:lnTo>
                      <a:pt x="1811" y="1880"/>
                    </a:lnTo>
                    <a:lnTo>
                      <a:pt x="1824" y="1880"/>
                    </a:lnTo>
                    <a:lnTo>
                      <a:pt x="1838" y="1882"/>
                    </a:lnTo>
                    <a:lnTo>
                      <a:pt x="1853" y="1884"/>
                    </a:lnTo>
                    <a:lnTo>
                      <a:pt x="1869" y="1888"/>
                    </a:lnTo>
                    <a:lnTo>
                      <a:pt x="1886" y="1894"/>
                    </a:lnTo>
                    <a:lnTo>
                      <a:pt x="1901" y="1905"/>
                    </a:lnTo>
                    <a:lnTo>
                      <a:pt x="1915" y="1915"/>
                    </a:lnTo>
                    <a:lnTo>
                      <a:pt x="1930" y="1928"/>
                    </a:lnTo>
                    <a:lnTo>
                      <a:pt x="1942" y="1936"/>
                    </a:lnTo>
                    <a:lnTo>
                      <a:pt x="1957" y="1944"/>
                    </a:lnTo>
                    <a:lnTo>
                      <a:pt x="1974" y="1950"/>
                    </a:lnTo>
                    <a:lnTo>
                      <a:pt x="1986" y="1957"/>
                    </a:lnTo>
                    <a:lnTo>
                      <a:pt x="2001" y="1963"/>
                    </a:lnTo>
                    <a:lnTo>
                      <a:pt x="2013" y="1969"/>
                    </a:lnTo>
                    <a:lnTo>
                      <a:pt x="2024" y="1975"/>
                    </a:lnTo>
                    <a:lnTo>
                      <a:pt x="2034" y="1982"/>
                    </a:lnTo>
                    <a:lnTo>
                      <a:pt x="2047" y="1982"/>
                    </a:lnTo>
                    <a:lnTo>
                      <a:pt x="2059" y="1980"/>
                    </a:lnTo>
                    <a:lnTo>
                      <a:pt x="2072" y="1978"/>
                    </a:lnTo>
                    <a:lnTo>
                      <a:pt x="2082" y="1975"/>
                    </a:lnTo>
                    <a:lnTo>
                      <a:pt x="2092" y="1973"/>
                    </a:lnTo>
                    <a:lnTo>
                      <a:pt x="2103" y="1978"/>
                    </a:lnTo>
                    <a:lnTo>
                      <a:pt x="2111" y="1984"/>
                    </a:lnTo>
                    <a:lnTo>
                      <a:pt x="2119" y="1994"/>
                    </a:lnTo>
                    <a:lnTo>
                      <a:pt x="2132" y="2007"/>
                    </a:lnTo>
                    <a:lnTo>
                      <a:pt x="2147" y="2019"/>
                    </a:lnTo>
                    <a:lnTo>
                      <a:pt x="2161" y="2034"/>
                    </a:lnTo>
                    <a:lnTo>
                      <a:pt x="2178" y="2046"/>
                    </a:lnTo>
                    <a:lnTo>
                      <a:pt x="2194" y="2059"/>
                    </a:lnTo>
                    <a:lnTo>
                      <a:pt x="2211" y="2069"/>
                    </a:lnTo>
                    <a:lnTo>
                      <a:pt x="2226" y="2078"/>
                    </a:lnTo>
                    <a:lnTo>
                      <a:pt x="2244" y="2086"/>
                    </a:lnTo>
                    <a:lnTo>
                      <a:pt x="2272" y="2092"/>
                    </a:lnTo>
                    <a:lnTo>
                      <a:pt x="2301" y="2096"/>
                    </a:lnTo>
                    <a:lnTo>
                      <a:pt x="2334" y="2100"/>
                    </a:lnTo>
                    <a:lnTo>
                      <a:pt x="2365" y="2103"/>
                    </a:lnTo>
                    <a:lnTo>
                      <a:pt x="2395" y="2103"/>
                    </a:lnTo>
                    <a:lnTo>
                      <a:pt x="2420" y="2103"/>
                    </a:lnTo>
                    <a:lnTo>
                      <a:pt x="2436" y="2098"/>
                    </a:lnTo>
                    <a:lnTo>
                      <a:pt x="2449" y="2090"/>
                    </a:lnTo>
                    <a:lnTo>
                      <a:pt x="2459" y="2080"/>
                    </a:lnTo>
                    <a:lnTo>
                      <a:pt x="2470" y="2067"/>
                    </a:lnTo>
                    <a:lnTo>
                      <a:pt x="2482" y="2055"/>
                    </a:lnTo>
                    <a:lnTo>
                      <a:pt x="2497" y="2046"/>
                    </a:lnTo>
                    <a:lnTo>
                      <a:pt x="2513" y="2042"/>
                    </a:lnTo>
                    <a:lnTo>
                      <a:pt x="2536" y="2044"/>
                    </a:lnTo>
                    <a:lnTo>
                      <a:pt x="2563" y="2057"/>
                    </a:lnTo>
                    <a:lnTo>
                      <a:pt x="2592" y="2073"/>
                    </a:lnTo>
                    <a:lnTo>
                      <a:pt x="2622" y="2084"/>
                    </a:lnTo>
                    <a:lnTo>
                      <a:pt x="2647" y="2092"/>
                    </a:lnTo>
                    <a:lnTo>
                      <a:pt x="2667" y="2098"/>
                    </a:lnTo>
                    <a:lnTo>
                      <a:pt x="2686" y="2103"/>
                    </a:lnTo>
                    <a:lnTo>
                      <a:pt x="2699" y="2105"/>
                    </a:lnTo>
                    <a:lnTo>
                      <a:pt x="2709" y="2105"/>
                    </a:lnTo>
                    <a:lnTo>
                      <a:pt x="2711" y="2105"/>
                    </a:lnTo>
                    <a:lnTo>
                      <a:pt x="2711" y="2109"/>
                    </a:lnTo>
                    <a:lnTo>
                      <a:pt x="2713" y="2117"/>
                    </a:lnTo>
                    <a:lnTo>
                      <a:pt x="2717" y="2132"/>
                    </a:lnTo>
                    <a:lnTo>
                      <a:pt x="2724" y="2144"/>
                    </a:lnTo>
                    <a:lnTo>
                      <a:pt x="2732" y="2159"/>
                    </a:lnTo>
                    <a:lnTo>
                      <a:pt x="2745" y="2167"/>
                    </a:lnTo>
                    <a:lnTo>
                      <a:pt x="2757" y="2169"/>
                    </a:lnTo>
                    <a:lnTo>
                      <a:pt x="2774" y="2165"/>
                    </a:lnTo>
                    <a:lnTo>
                      <a:pt x="2790" y="2153"/>
                    </a:lnTo>
                    <a:lnTo>
                      <a:pt x="2805" y="2138"/>
                    </a:lnTo>
                    <a:lnTo>
                      <a:pt x="2818" y="2119"/>
                    </a:lnTo>
                    <a:lnTo>
                      <a:pt x="2830" y="2098"/>
                    </a:lnTo>
                    <a:lnTo>
                      <a:pt x="2843" y="2078"/>
                    </a:lnTo>
                    <a:lnTo>
                      <a:pt x="2853" y="2057"/>
                    </a:lnTo>
                    <a:lnTo>
                      <a:pt x="2863" y="2036"/>
                    </a:lnTo>
                    <a:lnTo>
                      <a:pt x="2874" y="2017"/>
                    </a:lnTo>
                    <a:lnTo>
                      <a:pt x="2884" y="2000"/>
                    </a:lnTo>
                    <a:lnTo>
                      <a:pt x="2895" y="1986"/>
                    </a:lnTo>
                    <a:lnTo>
                      <a:pt x="2905" y="1973"/>
                    </a:lnTo>
                    <a:lnTo>
                      <a:pt x="2918" y="1965"/>
                    </a:lnTo>
                    <a:lnTo>
                      <a:pt x="2930" y="1961"/>
                    </a:lnTo>
                    <a:lnTo>
                      <a:pt x="2943" y="1961"/>
                    </a:lnTo>
                    <a:lnTo>
                      <a:pt x="2959" y="1965"/>
                    </a:lnTo>
                    <a:lnTo>
                      <a:pt x="2976" y="1975"/>
                    </a:lnTo>
                    <a:lnTo>
                      <a:pt x="2993" y="1986"/>
                    </a:lnTo>
                    <a:lnTo>
                      <a:pt x="3011" y="1990"/>
                    </a:lnTo>
                    <a:lnTo>
                      <a:pt x="3030" y="1990"/>
                    </a:lnTo>
                    <a:lnTo>
                      <a:pt x="3049" y="1988"/>
                    </a:lnTo>
                    <a:lnTo>
                      <a:pt x="3068" y="1984"/>
                    </a:lnTo>
                    <a:lnTo>
                      <a:pt x="3090" y="1978"/>
                    </a:lnTo>
                    <a:lnTo>
                      <a:pt x="3111" y="1973"/>
                    </a:lnTo>
                    <a:lnTo>
                      <a:pt x="3136" y="1969"/>
                    </a:lnTo>
                    <a:lnTo>
                      <a:pt x="3159" y="1965"/>
                    </a:lnTo>
                    <a:lnTo>
                      <a:pt x="3180" y="1959"/>
                    </a:lnTo>
                    <a:lnTo>
                      <a:pt x="3199" y="1950"/>
                    </a:lnTo>
                    <a:lnTo>
                      <a:pt x="3213" y="1940"/>
                    </a:lnTo>
                    <a:lnTo>
                      <a:pt x="3228" y="1930"/>
                    </a:lnTo>
                    <a:lnTo>
                      <a:pt x="3241" y="1919"/>
                    </a:lnTo>
                    <a:lnTo>
                      <a:pt x="3253" y="1907"/>
                    </a:lnTo>
                    <a:lnTo>
                      <a:pt x="3266" y="1896"/>
                    </a:lnTo>
                    <a:lnTo>
                      <a:pt x="3278" y="1888"/>
                    </a:lnTo>
                    <a:lnTo>
                      <a:pt x="3291" y="1880"/>
                    </a:lnTo>
                    <a:lnTo>
                      <a:pt x="3303" y="1873"/>
                    </a:lnTo>
                    <a:lnTo>
                      <a:pt x="3313" y="1867"/>
                    </a:lnTo>
                    <a:lnTo>
                      <a:pt x="3326" y="1861"/>
                    </a:lnTo>
                    <a:lnTo>
                      <a:pt x="3334" y="1853"/>
                    </a:lnTo>
                    <a:lnTo>
                      <a:pt x="3345" y="1842"/>
                    </a:lnTo>
                    <a:lnTo>
                      <a:pt x="3353" y="1828"/>
                    </a:lnTo>
                    <a:lnTo>
                      <a:pt x="3363" y="1815"/>
                    </a:lnTo>
                    <a:lnTo>
                      <a:pt x="3376" y="1803"/>
                    </a:lnTo>
                    <a:lnTo>
                      <a:pt x="3391" y="1792"/>
                    </a:lnTo>
                    <a:lnTo>
                      <a:pt x="3405" y="1782"/>
                    </a:lnTo>
                    <a:lnTo>
                      <a:pt x="3418" y="1769"/>
                    </a:lnTo>
                    <a:lnTo>
                      <a:pt x="3430" y="1755"/>
                    </a:lnTo>
                    <a:lnTo>
                      <a:pt x="3438" y="1736"/>
                    </a:lnTo>
                    <a:lnTo>
                      <a:pt x="3441" y="1713"/>
                    </a:lnTo>
                    <a:lnTo>
                      <a:pt x="3443" y="1669"/>
                    </a:lnTo>
                    <a:lnTo>
                      <a:pt x="3449" y="1638"/>
                    </a:lnTo>
                    <a:lnTo>
                      <a:pt x="3453" y="1619"/>
                    </a:lnTo>
                    <a:lnTo>
                      <a:pt x="3455" y="1613"/>
                    </a:lnTo>
                    <a:close/>
                  </a:path>
                </a:pathLst>
              </a:custGeom>
              <a:solidFill>
                <a:srgbClr val="FFA03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sp>
          <p:nvSpPr>
            <p:cNvPr id="25" name="TextovéPole 24"/>
            <p:cNvSpPr txBox="1"/>
            <p:nvPr/>
          </p:nvSpPr>
          <p:spPr>
            <a:xfrm>
              <a:off x="5042520" y="1566849"/>
              <a:ext cx="39057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ln w="12700">
                    <a:solidFill>
                      <a:schemeClr val="tx2">
                        <a:satMod val="155000"/>
                      </a:schemeClr>
                    </a:solidFill>
                    <a:prstDash val="solid"/>
                  </a:ln>
                  <a:solidFill>
                    <a:schemeClr val="bg2">
                      <a:tint val="85000"/>
                      <a:satMod val="155000"/>
                    </a:schemeClr>
                  </a:solidFill>
                  <a:effectLst>
                    <a:outerShdw blurRad="41275" dist="20320" dir="1800000" algn="tl" rotWithShape="0">
                      <a:srgbClr val="000000">
                        <a:alpha val="40000"/>
                      </a:srgbClr>
                    </a:outerShdw>
                  </a:effectLst>
                </a:rPr>
                <a:t>1</a:t>
              </a:r>
              <a:endParaRPr lang="cs-CZ" sz="28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endParaRPr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6128539" y="1719392"/>
              <a:ext cx="39057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>
                  <a:ln w="12700">
                    <a:solidFill>
                      <a:schemeClr val="tx2">
                        <a:satMod val="155000"/>
                      </a:schemeClr>
                    </a:solidFill>
                    <a:prstDash val="solid"/>
                  </a:ln>
                  <a:solidFill>
                    <a:schemeClr val="bg2">
                      <a:tint val="85000"/>
                      <a:satMod val="155000"/>
                    </a:schemeClr>
                  </a:solidFill>
                  <a:effectLst>
                    <a:outerShdw blurRad="41275" dist="20320" dir="1800000" algn="tl" rotWithShape="0">
                      <a:srgbClr val="000000">
                        <a:alpha val="40000"/>
                      </a:srgbClr>
                    </a:outerShdw>
                  </a:effectLst>
                </a:rPr>
                <a:t>2</a:t>
              </a:r>
            </a:p>
          </p:txBody>
        </p:sp>
        <p:sp>
          <p:nvSpPr>
            <p:cNvPr id="45" name="TextovéPole 44"/>
            <p:cNvSpPr txBox="1"/>
            <p:nvPr/>
          </p:nvSpPr>
          <p:spPr>
            <a:xfrm>
              <a:off x="6604027" y="3959271"/>
              <a:ext cx="39057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>
                  <a:ln w="12700">
                    <a:solidFill>
                      <a:schemeClr val="tx2">
                        <a:satMod val="155000"/>
                      </a:schemeClr>
                    </a:solidFill>
                    <a:prstDash val="solid"/>
                  </a:ln>
                  <a:solidFill>
                    <a:schemeClr val="bg2">
                      <a:tint val="85000"/>
                      <a:satMod val="155000"/>
                    </a:schemeClr>
                  </a:solidFill>
                  <a:effectLst>
                    <a:outerShdw blurRad="41275" dist="20320" dir="1800000" algn="tl" rotWithShape="0">
                      <a:srgbClr val="000000">
                        <a:alpha val="40000"/>
                      </a:srgbClr>
                    </a:outerShdw>
                  </a:effectLst>
                </a:rPr>
                <a:t>4</a:t>
              </a:r>
            </a:p>
          </p:txBody>
        </p:sp>
        <p:sp>
          <p:nvSpPr>
            <p:cNvPr id="46" name="TextovéPole 45"/>
            <p:cNvSpPr txBox="1"/>
            <p:nvPr/>
          </p:nvSpPr>
          <p:spPr>
            <a:xfrm>
              <a:off x="4457017" y="3697661"/>
              <a:ext cx="39057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>
                  <a:ln w="12700">
                    <a:solidFill>
                      <a:schemeClr val="tx2">
                        <a:satMod val="155000"/>
                      </a:schemeClr>
                    </a:solidFill>
                    <a:prstDash val="solid"/>
                  </a:ln>
                  <a:solidFill>
                    <a:schemeClr val="bg2">
                      <a:tint val="85000"/>
                      <a:satMod val="155000"/>
                    </a:schemeClr>
                  </a:solidFill>
                  <a:effectLst>
                    <a:outerShdw blurRad="41275" dist="20320" dir="1800000" algn="tl" rotWithShape="0">
                      <a:srgbClr val="000000">
                        <a:alpha val="40000"/>
                      </a:srgbClr>
                    </a:outerShdw>
                  </a:effectLst>
                </a:rPr>
                <a:t>3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03058442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7" y="5445224"/>
            <a:ext cx="7686894" cy="1143000"/>
          </a:xfrm>
        </p:spPr>
        <p:txBody>
          <a:bodyPr/>
          <a:lstStyle/>
          <a:p>
            <a:pPr marL="0" indent="0">
              <a:buNone/>
            </a:pPr>
            <a:r>
              <a:rPr lang="cs-CZ" sz="4000" dirty="0" smtClean="0"/>
              <a:t>Boubínský prales- Šumava</a:t>
            </a:r>
            <a:endParaRPr lang="cs-CZ" sz="4000" dirty="0"/>
          </a:p>
        </p:txBody>
      </p:sp>
      <p:pic>
        <p:nvPicPr>
          <p:cNvPr id="2050" name="Picture 2" descr="Soubor:Boubinsky prales during NS Boubinsky prales in summer 2011 (10)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82038"/>
            <a:ext cx="7620000" cy="5076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0722863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7" y="5157192"/>
            <a:ext cx="7836024" cy="11430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České Švýcarsko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32656"/>
            <a:ext cx="7620000" cy="445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7862801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29375" y="5877272"/>
            <a:ext cx="7838256" cy="1143000"/>
          </a:xfrm>
        </p:spPr>
        <p:txBody>
          <a:bodyPr/>
          <a:lstStyle/>
          <a:p>
            <a:pPr marL="0" indent="0">
              <a:buNone/>
            </a:pPr>
            <a:r>
              <a:rPr lang="cs-CZ" sz="3600" dirty="0" smtClean="0"/>
              <a:t>Krkonošský národní park</a:t>
            </a:r>
            <a:endParaRPr lang="cs-CZ" sz="36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1435" y="151090"/>
            <a:ext cx="7631005" cy="57232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148064" y="2132856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Sněžka 1602m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792083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205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5949280"/>
            <a:ext cx="6512511" cy="782960"/>
          </a:xfrm>
        </p:spPr>
        <p:txBody>
          <a:bodyPr/>
          <a:lstStyle/>
          <a:p>
            <a:pPr marL="0" indent="0">
              <a:buNone/>
            </a:pPr>
            <a:r>
              <a:rPr lang="cs-CZ" sz="3600" dirty="0" smtClean="0"/>
              <a:t>Národní park </a:t>
            </a:r>
            <a:r>
              <a:rPr lang="cs-CZ" sz="3600" dirty="0"/>
              <a:t>P</a:t>
            </a:r>
            <a:r>
              <a:rPr lang="cs-CZ" sz="3600" dirty="0" smtClean="0"/>
              <a:t>odyjí</a:t>
            </a:r>
            <a:endParaRPr lang="cs-CZ" sz="36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066" y="980728"/>
            <a:ext cx="8918757" cy="46263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5770317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3694" y="2619431"/>
            <a:ext cx="5967354" cy="40837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44700" y="1357317"/>
            <a:ext cx="74888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Pamatuješ si jaké národní parky jsou na mapě označeny čísly?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395536" y="188640"/>
            <a:ext cx="506420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test pozornosti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79512" y="2924944"/>
            <a:ext cx="2880320" cy="297004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spcAft>
                <a:spcPts val="3000"/>
              </a:spcAft>
            </a:pPr>
            <a:r>
              <a:rPr lang="cs-CZ" sz="2800" dirty="0" smtClean="0"/>
              <a:t>1.</a:t>
            </a:r>
          </a:p>
          <a:p>
            <a:pPr>
              <a:spcAft>
                <a:spcPts val="3000"/>
              </a:spcAft>
            </a:pPr>
            <a:r>
              <a:rPr lang="cs-CZ" sz="2800" dirty="0" smtClean="0"/>
              <a:t>2.</a:t>
            </a:r>
          </a:p>
          <a:p>
            <a:pPr>
              <a:spcAft>
                <a:spcPts val="3000"/>
              </a:spcAft>
            </a:pPr>
            <a:r>
              <a:rPr lang="cs-CZ" sz="2800" dirty="0" smtClean="0"/>
              <a:t>3.</a:t>
            </a:r>
          </a:p>
          <a:p>
            <a:pPr>
              <a:spcAft>
                <a:spcPts val="3000"/>
              </a:spcAft>
            </a:pPr>
            <a:r>
              <a:rPr lang="cs-CZ" sz="2800" dirty="0" smtClean="0"/>
              <a:t>4.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45875581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43703" y="1454226"/>
            <a:ext cx="3744416" cy="5008205"/>
          </a:xfrm>
        </p:spPr>
        <p:txBody>
          <a:bodyPr>
            <a:normAutofit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1. Národní park České Švýcarsko</a:t>
            </a: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2. Krkonošský národní park</a:t>
            </a: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3. CHKO a Národní park Šumava</a:t>
            </a: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4. Národní park Podyjí</a:t>
            </a:r>
          </a:p>
          <a:p>
            <a:endParaRPr lang="cs-CZ" dirty="0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>
          <a:xfrm>
            <a:off x="1916523" y="5157192"/>
            <a:ext cx="6512511" cy="1143000"/>
          </a:xfrm>
        </p:spPr>
        <p:txBody>
          <a:bodyPr/>
          <a:lstStyle/>
          <a:p>
            <a:r>
              <a:rPr lang="cs-CZ" dirty="0" smtClean="0"/>
              <a:t>CHKO v ČR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355976" y="332656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353241" y="980728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353241" y="431250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353241" y="1249029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353241" y="1618361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353241" y="1350060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353241" y="2084351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256259" y="782024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4580207" y="1134557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5760649" y="2453683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6007225" y="2118230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4652303" y="2723829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4652303" y="1618361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3942809" y="3717032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3788119" y="1299667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grpSp>
        <p:nvGrpSpPr>
          <p:cNvPr id="2" name="Skupina 1"/>
          <p:cNvGrpSpPr/>
          <p:nvPr/>
        </p:nvGrpSpPr>
        <p:grpSpPr>
          <a:xfrm>
            <a:off x="3090901" y="1350060"/>
            <a:ext cx="5832648" cy="3991610"/>
            <a:chOff x="3090901" y="1350060"/>
            <a:chExt cx="5832648" cy="3991610"/>
          </a:xfrm>
        </p:grpSpPr>
        <p:grpSp>
          <p:nvGrpSpPr>
            <p:cNvPr id="21" name="Skupina 20"/>
            <p:cNvGrpSpPr/>
            <p:nvPr/>
          </p:nvGrpSpPr>
          <p:grpSpPr>
            <a:xfrm>
              <a:off x="3090901" y="1350060"/>
              <a:ext cx="5832648" cy="3991610"/>
              <a:chOff x="2500180" y="476672"/>
              <a:chExt cx="6513513" cy="4276725"/>
            </a:xfrm>
          </p:grpSpPr>
          <p:sp>
            <p:nvSpPr>
              <p:cNvPr id="18" name="AutoShape 4"/>
              <p:cNvSpPr>
                <a:spLocks noChangeAspect="1" noChangeArrowheads="1" noTextEdit="1"/>
              </p:cNvSpPr>
              <p:nvPr/>
            </p:nvSpPr>
            <p:spPr bwMode="auto">
              <a:xfrm>
                <a:off x="2500180" y="476672"/>
                <a:ext cx="6513513" cy="427672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" name="Freeform 7"/>
              <p:cNvSpPr>
                <a:spLocks/>
              </p:cNvSpPr>
              <p:nvPr/>
            </p:nvSpPr>
            <p:spPr bwMode="auto">
              <a:xfrm>
                <a:off x="2903405" y="486197"/>
                <a:ext cx="6110288" cy="3556000"/>
              </a:xfrm>
              <a:custGeom>
                <a:avLst/>
                <a:gdLst>
                  <a:gd name="T0" fmla="*/ 3601 w 3849"/>
                  <a:gd name="T1" fmla="*/ 1490 h 2240"/>
                  <a:gd name="T2" fmla="*/ 3718 w 3849"/>
                  <a:gd name="T3" fmla="*/ 1377 h 2240"/>
                  <a:gd name="T4" fmla="*/ 3849 w 3849"/>
                  <a:gd name="T5" fmla="*/ 1315 h 2240"/>
                  <a:gd name="T6" fmla="*/ 3778 w 3849"/>
                  <a:gd name="T7" fmla="*/ 1171 h 2240"/>
                  <a:gd name="T8" fmla="*/ 3686 w 3849"/>
                  <a:gd name="T9" fmla="*/ 1013 h 2240"/>
                  <a:gd name="T10" fmla="*/ 3541 w 3849"/>
                  <a:gd name="T11" fmla="*/ 957 h 2240"/>
                  <a:gd name="T12" fmla="*/ 3372 w 3849"/>
                  <a:gd name="T13" fmla="*/ 869 h 2240"/>
                  <a:gd name="T14" fmla="*/ 3247 w 3849"/>
                  <a:gd name="T15" fmla="*/ 932 h 2240"/>
                  <a:gd name="T16" fmla="*/ 3124 w 3849"/>
                  <a:gd name="T17" fmla="*/ 798 h 2240"/>
                  <a:gd name="T18" fmla="*/ 3184 w 3849"/>
                  <a:gd name="T19" fmla="*/ 669 h 2240"/>
                  <a:gd name="T20" fmla="*/ 3022 w 3849"/>
                  <a:gd name="T21" fmla="*/ 690 h 2240"/>
                  <a:gd name="T22" fmla="*/ 2886 w 3849"/>
                  <a:gd name="T23" fmla="*/ 627 h 2240"/>
                  <a:gd name="T24" fmla="*/ 2688 w 3849"/>
                  <a:gd name="T25" fmla="*/ 546 h 2240"/>
                  <a:gd name="T26" fmla="*/ 2734 w 3849"/>
                  <a:gd name="T27" fmla="*/ 717 h 2240"/>
                  <a:gd name="T28" fmla="*/ 2609 w 3849"/>
                  <a:gd name="T29" fmla="*/ 817 h 2240"/>
                  <a:gd name="T30" fmla="*/ 2467 w 3849"/>
                  <a:gd name="T31" fmla="*/ 682 h 2240"/>
                  <a:gd name="T32" fmla="*/ 2336 w 3849"/>
                  <a:gd name="T33" fmla="*/ 565 h 2240"/>
                  <a:gd name="T34" fmla="*/ 2395 w 3849"/>
                  <a:gd name="T35" fmla="*/ 352 h 2240"/>
                  <a:gd name="T36" fmla="*/ 2230 w 3849"/>
                  <a:gd name="T37" fmla="*/ 371 h 2240"/>
                  <a:gd name="T38" fmla="*/ 2105 w 3849"/>
                  <a:gd name="T39" fmla="*/ 302 h 2240"/>
                  <a:gd name="T40" fmla="*/ 1936 w 3849"/>
                  <a:gd name="T41" fmla="*/ 232 h 2240"/>
                  <a:gd name="T42" fmla="*/ 1807 w 3849"/>
                  <a:gd name="T43" fmla="*/ 129 h 2240"/>
                  <a:gd name="T44" fmla="*/ 1688 w 3849"/>
                  <a:gd name="T45" fmla="*/ 48 h 2240"/>
                  <a:gd name="T46" fmla="*/ 1626 w 3849"/>
                  <a:gd name="T47" fmla="*/ 152 h 2240"/>
                  <a:gd name="T48" fmla="*/ 1501 w 3849"/>
                  <a:gd name="T49" fmla="*/ 192 h 2240"/>
                  <a:gd name="T50" fmla="*/ 1394 w 3849"/>
                  <a:gd name="T51" fmla="*/ 54 h 2240"/>
                  <a:gd name="T52" fmla="*/ 1276 w 3849"/>
                  <a:gd name="T53" fmla="*/ 2 h 2240"/>
                  <a:gd name="T54" fmla="*/ 1273 w 3849"/>
                  <a:gd name="T55" fmla="*/ 146 h 2240"/>
                  <a:gd name="T56" fmla="*/ 1092 w 3849"/>
                  <a:gd name="T57" fmla="*/ 215 h 2240"/>
                  <a:gd name="T58" fmla="*/ 925 w 3849"/>
                  <a:gd name="T59" fmla="*/ 296 h 2240"/>
                  <a:gd name="T60" fmla="*/ 763 w 3849"/>
                  <a:gd name="T61" fmla="*/ 390 h 2240"/>
                  <a:gd name="T62" fmla="*/ 634 w 3849"/>
                  <a:gd name="T63" fmla="*/ 454 h 2240"/>
                  <a:gd name="T64" fmla="*/ 484 w 3849"/>
                  <a:gd name="T65" fmla="*/ 536 h 2240"/>
                  <a:gd name="T66" fmla="*/ 309 w 3849"/>
                  <a:gd name="T67" fmla="*/ 548 h 2240"/>
                  <a:gd name="T68" fmla="*/ 159 w 3849"/>
                  <a:gd name="T69" fmla="*/ 654 h 2240"/>
                  <a:gd name="T70" fmla="*/ 48 w 3849"/>
                  <a:gd name="T71" fmla="*/ 615 h 2240"/>
                  <a:gd name="T72" fmla="*/ 69 w 3849"/>
                  <a:gd name="T73" fmla="*/ 867 h 2240"/>
                  <a:gd name="T74" fmla="*/ 207 w 3849"/>
                  <a:gd name="T75" fmla="*/ 1038 h 2240"/>
                  <a:gd name="T76" fmla="*/ 219 w 3849"/>
                  <a:gd name="T77" fmla="*/ 1267 h 2240"/>
                  <a:gd name="T78" fmla="*/ 346 w 3849"/>
                  <a:gd name="T79" fmla="*/ 1513 h 2240"/>
                  <a:gd name="T80" fmla="*/ 498 w 3849"/>
                  <a:gd name="T81" fmla="*/ 1598 h 2240"/>
                  <a:gd name="T82" fmla="*/ 684 w 3849"/>
                  <a:gd name="T83" fmla="*/ 1790 h 2240"/>
                  <a:gd name="T84" fmla="*/ 800 w 3849"/>
                  <a:gd name="T85" fmla="*/ 1884 h 2240"/>
                  <a:gd name="T86" fmla="*/ 923 w 3849"/>
                  <a:gd name="T87" fmla="*/ 2028 h 2240"/>
                  <a:gd name="T88" fmla="*/ 1044 w 3849"/>
                  <a:gd name="T89" fmla="*/ 2157 h 2240"/>
                  <a:gd name="T90" fmla="*/ 1219 w 3849"/>
                  <a:gd name="T91" fmla="*/ 2236 h 2240"/>
                  <a:gd name="T92" fmla="*/ 1423 w 3849"/>
                  <a:gd name="T93" fmla="*/ 2215 h 2240"/>
                  <a:gd name="T94" fmla="*/ 1548 w 3849"/>
                  <a:gd name="T95" fmla="*/ 2067 h 2240"/>
                  <a:gd name="T96" fmla="*/ 1655 w 3849"/>
                  <a:gd name="T97" fmla="*/ 1865 h 2240"/>
                  <a:gd name="T98" fmla="*/ 1838 w 3849"/>
                  <a:gd name="T99" fmla="*/ 1882 h 2240"/>
                  <a:gd name="T100" fmla="*/ 2013 w 3849"/>
                  <a:gd name="T101" fmla="*/ 1969 h 2240"/>
                  <a:gd name="T102" fmla="*/ 2147 w 3849"/>
                  <a:gd name="T103" fmla="*/ 2019 h 2240"/>
                  <a:gd name="T104" fmla="*/ 2420 w 3849"/>
                  <a:gd name="T105" fmla="*/ 2103 h 2240"/>
                  <a:gd name="T106" fmla="*/ 2647 w 3849"/>
                  <a:gd name="T107" fmla="*/ 2092 h 2240"/>
                  <a:gd name="T108" fmla="*/ 2757 w 3849"/>
                  <a:gd name="T109" fmla="*/ 2169 h 2240"/>
                  <a:gd name="T110" fmla="*/ 2905 w 3849"/>
                  <a:gd name="T111" fmla="*/ 1973 h 2240"/>
                  <a:gd name="T112" fmla="*/ 3111 w 3849"/>
                  <a:gd name="T113" fmla="*/ 1973 h 2240"/>
                  <a:gd name="T114" fmla="*/ 3303 w 3849"/>
                  <a:gd name="T115" fmla="*/ 1873 h 2240"/>
                  <a:gd name="T116" fmla="*/ 3438 w 3849"/>
                  <a:gd name="T117" fmla="*/ 1736 h 22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3849" h="2240">
                    <a:moveTo>
                      <a:pt x="3455" y="1613"/>
                    </a:moveTo>
                    <a:lnTo>
                      <a:pt x="3457" y="1605"/>
                    </a:lnTo>
                    <a:lnTo>
                      <a:pt x="3463" y="1584"/>
                    </a:lnTo>
                    <a:lnTo>
                      <a:pt x="3480" y="1565"/>
                    </a:lnTo>
                    <a:lnTo>
                      <a:pt x="3507" y="1559"/>
                    </a:lnTo>
                    <a:lnTo>
                      <a:pt x="3526" y="1559"/>
                    </a:lnTo>
                    <a:lnTo>
                      <a:pt x="3543" y="1552"/>
                    </a:lnTo>
                    <a:lnTo>
                      <a:pt x="3559" y="1544"/>
                    </a:lnTo>
                    <a:lnTo>
                      <a:pt x="3574" y="1534"/>
                    </a:lnTo>
                    <a:lnTo>
                      <a:pt x="3586" y="1519"/>
                    </a:lnTo>
                    <a:lnTo>
                      <a:pt x="3595" y="1505"/>
                    </a:lnTo>
                    <a:lnTo>
                      <a:pt x="3601" y="1490"/>
                    </a:lnTo>
                    <a:lnTo>
                      <a:pt x="3603" y="1477"/>
                    </a:lnTo>
                    <a:lnTo>
                      <a:pt x="3605" y="1467"/>
                    </a:lnTo>
                    <a:lnTo>
                      <a:pt x="3614" y="1457"/>
                    </a:lnTo>
                    <a:lnTo>
                      <a:pt x="3624" y="1450"/>
                    </a:lnTo>
                    <a:lnTo>
                      <a:pt x="3636" y="1442"/>
                    </a:lnTo>
                    <a:lnTo>
                      <a:pt x="3651" y="1434"/>
                    </a:lnTo>
                    <a:lnTo>
                      <a:pt x="3661" y="1425"/>
                    </a:lnTo>
                    <a:lnTo>
                      <a:pt x="3672" y="1413"/>
                    </a:lnTo>
                    <a:lnTo>
                      <a:pt x="3676" y="1396"/>
                    </a:lnTo>
                    <a:lnTo>
                      <a:pt x="3684" y="1384"/>
                    </a:lnTo>
                    <a:lnTo>
                      <a:pt x="3699" y="1377"/>
                    </a:lnTo>
                    <a:lnTo>
                      <a:pt x="3718" y="1377"/>
                    </a:lnTo>
                    <a:lnTo>
                      <a:pt x="3743" y="1380"/>
                    </a:lnTo>
                    <a:lnTo>
                      <a:pt x="3768" y="1380"/>
                    </a:lnTo>
                    <a:lnTo>
                      <a:pt x="3791" y="1380"/>
                    </a:lnTo>
                    <a:lnTo>
                      <a:pt x="3814" y="1371"/>
                    </a:lnTo>
                    <a:lnTo>
                      <a:pt x="3832" y="1357"/>
                    </a:lnTo>
                    <a:lnTo>
                      <a:pt x="3841" y="1344"/>
                    </a:lnTo>
                    <a:lnTo>
                      <a:pt x="3845" y="1334"/>
                    </a:lnTo>
                    <a:lnTo>
                      <a:pt x="3849" y="1325"/>
                    </a:lnTo>
                    <a:lnTo>
                      <a:pt x="3849" y="1317"/>
                    </a:lnTo>
                    <a:lnTo>
                      <a:pt x="3849" y="1315"/>
                    </a:lnTo>
                    <a:lnTo>
                      <a:pt x="3849" y="1315"/>
                    </a:lnTo>
                    <a:lnTo>
                      <a:pt x="3849" y="1315"/>
                    </a:lnTo>
                    <a:lnTo>
                      <a:pt x="3849" y="1313"/>
                    </a:lnTo>
                    <a:lnTo>
                      <a:pt x="3847" y="1298"/>
                    </a:lnTo>
                    <a:lnTo>
                      <a:pt x="3841" y="1286"/>
                    </a:lnTo>
                    <a:lnTo>
                      <a:pt x="3834" y="1271"/>
                    </a:lnTo>
                    <a:lnTo>
                      <a:pt x="3832" y="1255"/>
                    </a:lnTo>
                    <a:lnTo>
                      <a:pt x="3830" y="1240"/>
                    </a:lnTo>
                    <a:lnTo>
                      <a:pt x="3828" y="1225"/>
                    </a:lnTo>
                    <a:lnTo>
                      <a:pt x="3822" y="1211"/>
                    </a:lnTo>
                    <a:lnTo>
                      <a:pt x="3814" y="1196"/>
                    </a:lnTo>
                    <a:lnTo>
                      <a:pt x="3803" y="1186"/>
                    </a:lnTo>
                    <a:lnTo>
                      <a:pt x="3793" y="1177"/>
                    </a:lnTo>
                    <a:lnTo>
                      <a:pt x="3778" y="1171"/>
                    </a:lnTo>
                    <a:lnTo>
                      <a:pt x="3764" y="1169"/>
                    </a:lnTo>
                    <a:lnTo>
                      <a:pt x="3749" y="1167"/>
                    </a:lnTo>
                    <a:lnTo>
                      <a:pt x="3736" y="1163"/>
                    </a:lnTo>
                    <a:lnTo>
                      <a:pt x="3724" y="1157"/>
                    </a:lnTo>
                    <a:lnTo>
                      <a:pt x="3714" y="1146"/>
                    </a:lnTo>
                    <a:lnTo>
                      <a:pt x="3705" y="1134"/>
                    </a:lnTo>
                    <a:lnTo>
                      <a:pt x="3699" y="1119"/>
                    </a:lnTo>
                    <a:lnTo>
                      <a:pt x="3697" y="1098"/>
                    </a:lnTo>
                    <a:lnTo>
                      <a:pt x="3697" y="1075"/>
                    </a:lnTo>
                    <a:lnTo>
                      <a:pt x="3697" y="1050"/>
                    </a:lnTo>
                    <a:lnTo>
                      <a:pt x="3695" y="1030"/>
                    </a:lnTo>
                    <a:lnTo>
                      <a:pt x="3686" y="1013"/>
                    </a:lnTo>
                    <a:lnTo>
                      <a:pt x="3678" y="998"/>
                    </a:lnTo>
                    <a:lnTo>
                      <a:pt x="3668" y="990"/>
                    </a:lnTo>
                    <a:lnTo>
                      <a:pt x="3655" y="982"/>
                    </a:lnTo>
                    <a:lnTo>
                      <a:pt x="3643" y="980"/>
                    </a:lnTo>
                    <a:lnTo>
                      <a:pt x="3630" y="980"/>
                    </a:lnTo>
                    <a:lnTo>
                      <a:pt x="3618" y="980"/>
                    </a:lnTo>
                    <a:lnTo>
                      <a:pt x="3605" y="977"/>
                    </a:lnTo>
                    <a:lnTo>
                      <a:pt x="3593" y="971"/>
                    </a:lnTo>
                    <a:lnTo>
                      <a:pt x="3580" y="965"/>
                    </a:lnTo>
                    <a:lnTo>
                      <a:pt x="3566" y="961"/>
                    </a:lnTo>
                    <a:lnTo>
                      <a:pt x="3553" y="957"/>
                    </a:lnTo>
                    <a:lnTo>
                      <a:pt x="3541" y="957"/>
                    </a:lnTo>
                    <a:lnTo>
                      <a:pt x="3528" y="961"/>
                    </a:lnTo>
                    <a:lnTo>
                      <a:pt x="3516" y="963"/>
                    </a:lnTo>
                    <a:lnTo>
                      <a:pt x="3499" y="959"/>
                    </a:lnTo>
                    <a:lnTo>
                      <a:pt x="3484" y="948"/>
                    </a:lnTo>
                    <a:lnTo>
                      <a:pt x="3468" y="936"/>
                    </a:lnTo>
                    <a:lnTo>
                      <a:pt x="3451" y="923"/>
                    </a:lnTo>
                    <a:lnTo>
                      <a:pt x="3436" y="915"/>
                    </a:lnTo>
                    <a:lnTo>
                      <a:pt x="3420" y="909"/>
                    </a:lnTo>
                    <a:lnTo>
                      <a:pt x="3407" y="913"/>
                    </a:lnTo>
                    <a:lnTo>
                      <a:pt x="3388" y="913"/>
                    </a:lnTo>
                    <a:lnTo>
                      <a:pt x="3380" y="894"/>
                    </a:lnTo>
                    <a:lnTo>
                      <a:pt x="3372" y="869"/>
                    </a:lnTo>
                    <a:lnTo>
                      <a:pt x="3353" y="859"/>
                    </a:lnTo>
                    <a:lnTo>
                      <a:pt x="3334" y="865"/>
                    </a:lnTo>
                    <a:lnTo>
                      <a:pt x="3322" y="877"/>
                    </a:lnTo>
                    <a:lnTo>
                      <a:pt x="3313" y="896"/>
                    </a:lnTo>
                    <a:lnTo>
                      <a:pt x="3305" y="913"/>
                    </a:lnTo>
                    <a:lnTo>
                      <a:pt x="3299" y="921"/>
                    </a:lnTo>
                    <a:lnTo>
                      <a:pt x="3293" y="927"/>
                    </a:lnTo>
                    <a:lnTo>
                      <a:pt x="3284" y="932"/>
                    </a:lnTo>
                    <a:lnTo>
                      <a:pt x="3276" y="934"/>
                    </a:lnTo>
                    <a:lnTo>
                      <a:pt x="3266" y="936"/>
                    </a:lnTo>
                    <a:lnTo>
                      <a:pt x="3255" y="936"/>
                    </a:lnTo>
                    <a:lnTo>
                      <a:pt x="3247" y="932"/>
                    </a:lnTo>
                    <a:lnTo>
                      <a:pt x="3238" y="925"/>
                    </a:lnTo>
                    <a:lnTo>
                      <a:pt x="3226" y="905"/>
                    </a:lnTo>
                    <a:lnTo>
                      <a:pt x="3216" y="873"/>
                    </a:lnTo>
                    <a:lnTo>
                      <a:pt x="3201" y="846"/>
                    </a:lnTo>
                    <a:lnTo>
                      <a:pt x="3178" y="832"/>
                    </a:lnTo>
                    <a:lnTo>
                      <a:pt x="3161" y="829"/>
                    </a:lnTo>
                    <a:lnTo>
                      <a:pt x="3147" y="825"/>
                    </a:lnTo>
                    <a:lnTo>
                      <a:pt x="3134" y="821"/>
                    </a:lnTo>
                    <a:lnTo>
                      <a:pt x="3124" y="817"/>
                    </a:lnTo>
                    <a:lnTo>
                      <a:pt x="3118" y="811"/>
                    </a:lnTo>
                    <a:lnTo>
                      <a:pt x="3118" y="804"/>
                    </a:lnTo>
                    <a:lnTo>
                      <a:pt x="3124" y="798"/>
                    </a:lnTo>
                    <a:lnTo>
                      <a:pt x="3136" y="792"/>
                    </a:lnTo>
                    <a:lnTo>
                      <a:pt x="3153" y="786"/>
                    </a:lnTo>
                    <a:lnTo>
                      <a:pt x="3166" y="779"/>
                    </a:lnTo>
                    <a:lnTo>
                      <a:pt x="3178" y="773"/>
                    </a:lnTo>
                    <a:lnTo>
                      <a:pt x="3186" y="767"/>
                    </a:lnTo>
                    <a:lnTo>
                      <a:pt x="3193" y="761"/>
                    </a:lnTo>
                    <a:lnTo>
                      <a:pt x="3197" y="750"/>
                    </a:lnTo>
                    <a:lnTo>
                      <a:pt x="3199" y="740"/>
                    </a:lnTo>
                    <a:lnTo>
                      <a:pt x="3199" y="723"/>
                    </a:lnTo>
                    <a:lnTo>
                      <a:pt x="3197" y="704"/>
                    </a:lnTo>
                    <a:lnTo>
                      <a:pt x="3193" y="686"/>
                    </a:lnTo>
                    <a:lnTo>
                      <a:pt x="3184" y="669"/>
                    </a:lnTo>
                    <a:lnTo>
                      <a:pt x="3174" y="652"/>
                    </a:lnTo>
                    <a:lnTo>
                      <a:pt x="3161" y="644"/>
                    </a:lnTo>
                    <a:lnTo>
                      <a:pt x="3149" y="640"/>
                    </a:lnTo>
                    <a:lnTo>
                      <a:pt x="3136" y="646"/>
                    </a:lnTo>
                    <a:lnTo>
                      <a:pt x="3124" y="663"/>
                    </a:lnTo>
                    <a:lnTo>
                      <a:pt x="3120" y="665"/>
                    </a:lnTo>
                    <a:lnTo>
                      <a:pt x="3111" y="667"/>
                    </a:lnTo>
                    <a:lnTo>
                      <a:pt x="3097" y="673"/>
                    </a:lnTo>
                    <a:lnTo>
                      <a:pt x="3080" y="679"/>
                    </a:lnTo>
                    <a:lnTo>
                      <a:pt x="3061" y="684"/>
                    </a:lnTo>
                    <a:lnTo>
                      <a:pt x="3040" y="688"/>
                    </a:lnTo>
                    <a:lnTo>
                      <a:pt x="3022" y="690"/>
                    </a:lnTo>
                    <a:lnTo>
                      <a:pt x="3003" y="690"/>
                    </a:lnTo>
                    <a:lnTo>
                      <a:pt x="2986" y="686"/>
                    </a:lnTo>
                    <a:lnTo>
                      <a:pt x="2974" y="682"/>
                    </a:lnTo>
                    <a:lnTo>
                      <a:pt x="2965" y="675"/>
                    </a:lnTo>
                    <a:lnTo>
                      <a:pt x="2957" y="667"/>
                    </a:lnTo>
                    <a:lnTo>
                      <a:pt x="2949" y="661"/>
                    </a:lnTo>
                    <a:lnTo>
                      <a:pt x="2943" y="657"/>
                    </a:lnTo>
                    <a:lnTo>
                      <a:pt x="2932" y="652"/>
                    </a:lnTo>
                    <a:lnTo>
                      <a:pt x="2922" y="650"/>
                    </a:lnTo>
                    <a:lnTo>
                      <a:pt x="2909" y="646"/>
                    </a:lnTo>
                    <a:lnTo>
                      <a:pt x="2897" y="638"/>
                    </a:lnTo>
                    <a:lnTo>
                      <a:pt x="2886" y="627"/>
                    </a:lnTo>
                    <a:lnTo>
                      <a:pt x="2874" y="613"/>
                    </a:lnTo>
                    <a:lnTo>
                      <a:pt x="2859" y="598"/>
                    </a:lnTo>
                    <a:lnTo>
                      <a:pt x="2847" y="588"/>
                    </a:lnTo>
                    <a:lnTo>
                      <a:pt x="2830" y="579"/>
                    </a:lnTo>
                    <a:lnTo>
                      <a:pt x="2813" y="575"/>
                    </a:lnTo>
                    <a:lnTo>
                      <a:pt x="2795" y="573"/>
                    </a:lnTo>
                    <a:lnTo>
                      <a:pt x="2776" y="567"/>
                    </a:lnTo>
                    <a:lnTo>
                      <a:pt x="2755" y="561"/>
                    </a:lnTo>
                    <a:lnTo>
                      <a:pt x="2736" y="552"/>
                    </a:lnTo>
                    <a:lnTo>
                      <a:pt x="2717" y="546"/>
                    </a:lnTo>
                    <a:lnTo>
                      <a:pt x="2701" y="544"/>
                    </a:lnTo>
                    <a:lnTo>
                      <a:pt x="2688" y="546"/>
                    </a:lnTo>
                    <a:lnTo>
                      <a:pt x="2678" y="554"/>
                    </a:lnTo>
                    <a:lnTo>
                      <a:pt x="2670" y="577"/>
                    </a:lnTo>
                    <a:lnTo>
                      <a:pt x="2674" y="594"/>
                    </a:lnTo>
                    <a:lnTo>
                      <a:pt x="2682" y="611"/>
                    </a:lnTo>
                    <a:lnTo>
                      <a:pt x="2692" y="629"/>
                    </a:lnTo>
                    <a:lnTo>
                      <a:pt x="2699" y="640"/>
                    </a:lnTo>
                    <a:lnTo>
                      <a:pt x="2707" y="654"/>
                    </a:lnTo>
                    <a:lnTo>
                      <a:pt x="2717" y="667"/>
                    </a:lnTo>
                    <a:lnTo>
                      <a:pt x="2726" y="682"/>
                    </a:lnTo>
                    <a:lnTo>
                      <a:pt x="2734" y="696"/>
                    </a:lnTo>
                    <a:lnTo>
                      <a:pt x="2736" y="707"/>
                    </a:lnTo>
                    <a:lnTo>
                      <a:pt x="2734" y="717"/>
                    </a:lnTo>
                    <a:lnTo>
                      <a:pt x="2726" y="723"/>
                    </a:lnTo>
                    <a:lnTo>
                      <a:pt x="2713" y="727"/>
                    </a:lnTo>
                    <a:lnTo>
                      <a:pt x="2699" y="732"/>
                    </a:lnTo>
                    <a:lnTo>
                      <a:pt x="2684" y="736"/>
                    </a:lnTo>
                    <a:lnTo>
                      <a:pt x="2672" y="740"/>
                    </a:lnTo>
                    <a:lnTo>
                      <a:pt x="2659" y="746"/>
                    </a:lnTo>
                    <a:lnTo>
                      <a:pt x="2647" y="752"/>
                    </a:lnTo>
                    <a:lnTo>
                      <a:pt x="2638" y="761"/>
                    </a:lnTo>
                    <a:lnTo>
                      <a:pt x="2632" y="771"/>
                    </a:lnTo>
                    <a:lnTo>
                      <a:pt x="2626" y="786"/>
                    </a:lnTo>
                    <a:lnTo>
                      <a:pt x="2617" y="802"/>
                    </a:lnTo>
                    <a:lnTo>
                      <a:pt x="2609" y="817"/>
                    </a:lnTo>
                    <a:lnTo>
                      <a:pt x="2599" y="832"/>
                    </a:lnTo>
                    <a:lnTo>
                      <a:pt x="2588" y="844"/>
                    </a:lnTo>
                    <a:lnTo>
                      <a:pt x="2576" y="850"/>
                    </a:lnTo>
                    <a:lnTo>
                      <a:pt x="2563" y="848"/>
                    </a:lnTo>
                    <a:lnTo>
                      <a:pt x="2551" y="838"/>
                    </a:lnTo>
                    <a:lnTo>
                      <a:pt x="2532" y="807"/>
                    </a:lnTo>
                    <a:lnTo>
                      <a:pt x="2524" y="773"/>
                    </a:lnTo>
                    <a:lnTo>
                      <a:pt x="2517" y="744"/>
                    </a:lnTo>
                    <a:lnTo>
                      <a:pt x="2503" y="723"/>
                    </a:lnTo>
                    <a:lnTo>
                      <a:pt x="2492" y="713"/>
                    </a:lnTo>
                    <a:lnTo>
                      <a:pt x="2480" y="698"/>
                    </a:lnTo>
                    <a:lnTo>
                      <a:pt x="2467" y="682"/>
                    </a:lnTo>
                    <a:lnTo>
                      <a:pt x="2455" y="663"/>
                    </a:lnTo>
                    <a:lnTo>
                      <a:pt x="2442" y="646"/>
                    </a:lnTo>
                    <a:lnTo>
                      <a:pt x="2428" y="632"/>
                    </a:lnTo>
                    <a:lnTo>
                      <a:pt x="2413" y="621"/>
                    </a:lnTo>
                    <a:lnTo>
                      <a:pt x="2401" y="617"/>
                    </a:lnTo>
                    <a:lnTo>
                      <a:pt x="2386" y="617"/>
                    </a:lnTo>
                    <a:lnTo>
                      <a:pt x="2370" y="613"/>
                    </a:lnTo>
                    <a:lnTo>
                      <a:pt x="2353" y="609"/>
                    </a:lnTo>
                    <a:lnTo>
                      <a:pt x="2340" y="600"/>
                    </a:lnTo>
                    <a:lnTo>
                      <a:pt x="2330" y="592"/>
                    </a:lnTo>
                    <a:lnTo>
                      <a:pt x="2328" y="579"/>
                    </a:lnTo>
                    <a:lnTo>
                      <a:pt x="2336" y="565"/>
                    </a:lnTo>
                    <a:lnTo>
                      <a:pt x="2355" y="548"/>
                    </a:lnTo>
                    <a:lnTo>
                      <a:pt x="2380" y="532"/>
                    </a:lnTo>
                    <a:lnTo>
                      <a:pt x="2403" y="519"/>
                    </a:lnTo>
                    <a:lnTo>
                      <a:pt x="2424" y="504"/>
                    </a:lnTo>
                    <a:lnTo>
                      <a:pt x="2442" y="492"/>
                    </a:lnTo>
                    <a:lnTo>
                      <a:pt x="2453" y="475"/>
                    </a:lnTo>
                    <a:lnTo>
                      <a:pt x="2459" y="457"/>
                    </a:lnTo>
                    <a:lnTo>
                      <a:pt x="2455" y="432"/>
                    </a:lnTo>
                    <a:lnTo>
                      <a:pt x="2442" y="400"/>
                    </a:lnTo>
                    <a:lnTo>
                      <a:pt x="2428" y="379"/>
                    </a:lnTo>
                    <a:lnTo>
                      <a:pt x="2411" y="363"/>
                    </a:lnTo>
                    <a:lnTo>
                      <a:pt x="2395" y="352"/>
                    </a:lnTo>
                    <a:lnTo>
                      <a:pt x="2376" y="344"/>
                    </a:lnTo>
                    <a:lnTo>
                      <a:pt x="2359" y="342"/>
                    </a:lnTo>
                    <a:lnTo>
                      <a:pt x="2344" y="342"/>
                    </a:lnTo>
                    <a:lnTo>
                      <a:pt x="2330" y="346"/>
                    </a:lnTo>
                    <a:lnTo>
                      <a:pt x="2322" y="352"/>
                    </a:lnTo>
                    <a:lnTo>
                      <a:pt x="2311" y="359"/>
                    </a:lnTo>
                    <a:lnTo>
                      <a:pt x="2299" y="361"/>
                    </a:lnTo>
                    <a:lnTo>
                      <a:pt x="2282" y="363"/>
                    </a:lnTo>
                    <a:lnTo>
                      <a:pt x="2265" y="363"/>
                    </a:lnTo>
                    <a:lnTo>
                      <a:pt x="2251" y="365"/>
                    </a:lnTo>
                    <a:lnTo>
                      <a:pt x="2238" y="367"/>
                    </a:lnTo>
                    <a:lnTo>
                      <a:pt x="2230" y="371"/>
                    </a:lnTo>
                    <a:lnTo>
                      <a:pt x="2226" y="379"/>
                    </a:lnTo>
                    <a:lnTo>
                      <a:pt x="2224" y="386"/>
                    </a:lnTo>
                    <a:lnTo>
                      <a:pt x="2222" y="382"/>
                    </a:lnTo>
                    <a:lnTo>
                      <a:pt x="2215" y="373"/>
                    </a:lnTo>
                    <a:lnTo>
                      <a:pt x="2205" y="363"/>
                    </a:lnTo>
                    <a:lnTo>
                      <a:pt x="2194" y="350"/>
                    </a:lnTo>
                    <a:lnTo>
                      <a:pt x="2180" y="338"/>
                    </a:lnTo>
                    <a:lnTo>
                      <a:pt x="2163" y="329"/>
                    </a:lnTo>
                    <a:lnTo>
                      <a:pt x="2144" y="325"/>
                    </a:lnTo>
                    <a:lnTo>
                      <a:pt x="2128" y="323"/>
                    </a:lnTo>
                    <a:lnTo>
                      <a:pt x="2115" y="315"/>
                    </a:lnTo>
                    <a:lnTo>
                      <a:pt x="2105" y="302"/>
                    </a:lnTo>
                    <a:lnTo>
                      <a:pt x="2097" y="292"/>
                    </a:lnTo>
                    <a:lnTo>
                      <a:pt x="2088" y="279"/>
                    </a:lnTo>
                    <a:lnTo>
                      <a:pt x="2076" y="271"/>
                    </a:lnTo>
                    <a:lnTo>
                      <a:pt x="2059" y="269"/>
                    </a:lnTo>
                    <a:lnTo>
                      <a:pt x="2038" y="271"/>
                    </a:lnTo>
                    <a:lnTo>
                      <a:pt x="2015" y="275"/>
                    </a:lnTo>
                    <a:lnTo>
                      <a:pt x="2001" y="273"/>
                    </a:lnTo>
                    <a:lnTo>
                      <a:pt x="1988" y="267"/>
                    </a:lnTo>
                    <a:lnTo>
                      <a:pt x="1978" y="257"/>
                    </a:lnTo>
                    <a:lnTo>
                      <a:pt x="1967" y="246"/>
                    </a:lnTo>
                    <a:lnTo>
                      <a:pt x="1955" y="238"/>
                    </a:lnTo>
                    <a:lnTo>
                      <a:pt x="1936" y="232"/>
                    </a:lnTo>
                    <a:lnTo>
                      <a:pt x="1909" y="232"/>
                    </a:lnTo>
                    <a:lnTo>
                      <a:pt x="1882" y="232"/>
                    </a:lnTo>
                    <a:lnTo>
                      <a:pt x="1863" y="225"/>
                    </a:lnTo>
                    <a:lnTo>
                      <a:pt x="1849" y="217"/>
                    </a:lnTo>
                    <a:lnTo>
                      <a:pt x="1838" y="204"/>
                    </a:lnTo>
                    <a:lnTo>
                      <a:pt x="1832" y="194"/>
                    </a:lnTo>
                    <a:lnTo>
                      <a:pt x="1826" y="182"/>
                    </a:lnTo>
                    <a:lnTo>
                      <a:pt x="1817" y="171"/>
                    </a:lnTo>
                    <a:lnTo>
                      <a:pt x="1809" y="165"/>
                    </a:lnTo>
                    <a:lnTo>
                      <a:pt x="1803" y="157"/>
                    </a:lnTo>
                    <a:lnTo>
                      <a:pt x="1803" y="144"/>
                    </a:lnTo>
                    <a:lnTo>
                      <a:pt x="1807" y="129"/>
                    </a:lnTo>
                    <a:lnTo>
                      <a:pt x="1809" y="113"/>
                    </a:lnTo>
                    <a:lnTo>
                      <a:pt x="1807" y="96"/>
                    </a:lnTo>
                    <a:lnTo>
                      <a:pt x="1799" y="79"/>
                    </a:lnTo>
                    <a:lnTo>
                      <a:pt x="1780" y="67"/>
                    </a:lnTo>
                    <a:lnTo>
                      <a:pt x="1746" y="57"/>
                    </a:lnTo>
                    <a:lnTo>
                      <a:pt x="1738" y="54"/>
                    </a:lnTo>
                    <a:lnTo>
                      <a:pt x="1728" y="54"/>
                    </a:lnTo>
                    <a:lnTo>
                      <a:pt x="1719" y="52"/>
                    </a:lnTo>
                    <a:lnTo>
                      <a:pt x="1711" y="50"/>
                    </a:lnTo>
                    <a:lnTo>
                      <a:pt x="1705" y="50"/>
                    </a:lnTo>
                    <a:lnTo>
                      <a:pt x="1696" y="48"/>
                    </a:lnTo>
                    <a:lnTo>
                      <a:pt x="1688" y="48"/>
                    </a:lnTo>
                    <a:lnTo>
                      <a:pt x="1682" y="48"/>
                    </a:lnTo>
                    <a:lnTo>
                      <a:pt x="1661" y="48"/>
                    </a:lnTo>
                    <a:lnTo>
                      <a:pt x="1644" y="50"/>
                    </a:lnTo>
                    <a:lnTo>
                      <a:pt x="1630" y="52"/>
                    </a:lnTo>
                    <a:lnTo>
                      <a:pt x="1621" y="57"/>
                    </a:lnTo>
                    <a:lnTo>
                      <a:pt x="1613" y="63"/>
                    </a:lnTo>
                    <a:lnTo>
                      <a:pt x="1611" y="69"/>
                    </a:lnTo>
                    <a:lnTo>
                      <a:pt x="1611" y="75"/>
                    </a:lnTo>
                    <a:lnTo>
                      <a:pt x="1615" y="84"/>
                    </a:lnTo>
                    <a:lnTo>
                      <a:pt x="1624" y="107"/>
                    </a:lnTo>
                    <a:lnTo>
                      <a:pt x="1628" y="129"/>
                    </a:lnTo>
                    <a:lnTo>
                      <a:pt x="1626" y="152"/>
                    </a:lnTo>
                    <a:lnTo>
                      <a:pt x="1621" y="171"/>
                    </a:lnTo>
                    <a:lnTo>
                      <a:pt x="1617" y="177"/>
                    </a:lnTo>
                    <a:lnTo>
                      <a:pt x="1613" y="179"/>
                    </a:lnTo>
                    <a:lnTo>
                      <a:pt x="1605" y="182"/>
                    </a:lnTo>
                    <a:lnTo>
                      <a:pt x="1594" y="179"/>
                    </a:lnTo>
                    <a:lnTo>
                      <a:pt x="1584" y="179"/>
                    </a:lnTo>
                    <a:lnTo>
                      <a:pt x="1571" y="179"/>
                    </a:lnTo>
                    <a:lnTo>
                      <a:pt x="1559" y="179"/>
                    </a:lnTo>
                    <a:lnTo>
                      <a:pt x="1546" y="184"/>
                    </a:lnTo>
                    <a:lnTo>
                      <a:pt x="1532" y="188"/>
                    </a:lnTo>
                    <a:lnTo>
                      <a:pt x="1517" y="190"/>
                    </a:lnTo>
                    <a:lnTo>
                      <a:pt x="1501" y="192"/>
                    </a:lnTo>
                    <a:lnTo>
                      <a:pt x="1486" y="190"/>
                    </a:lnTo>
                    <a:lnTo>
                      <a:pt x="1471" y="186"/>
                    </a:lnTo>
                    <a:lnTo>
                      <a:pt x="1463" y="182"/>
                    </a:lnTo>
                    <a:lnTo>
                      <a:pt x="1457" y="173"/>
                    </a:lnTo>
                    <a:lnTo>
                      <a:pt x="1459" y="165"/>
                    </a:lnTo>
                    <a:lnTo>
                      <a:pt x="1459" y="146"/>
                    </a:lnTo>
                    <a:lnTo>
                      <a:pt x="1448" y="129"/>
                    </a:lnTo>
                    <a:lnTo>
                      <a:pt x="1432" y="115"/>
                    </a:lnTo>
                    <a:lnTo>
                      <a:pt x="1426" y="96"/>
                    </a:lnTo>
                    <a:lnTo>
                      <a:pt x="1423" y="77"/>
                    </a:lnTo>
                    <a:lnTo>
                      <a:pt x="1413" y="63"/>
                    </a:lnTo>
                    <a:lnTo>
                      <a:pt x="1394" y="54"/>
                    </a:lnTo>
                    <a:lnTo>
                      <a:pt x="1365" y="50"/>
                    </a:lnTo>
                    <a:lnTo>
                      <a:pt x="1348" y="50"/>
                    </a:lnTo>
                    <a:lnTo>
                      <a:pt x="1338" y="50"/>
                    </a:lnTo>
                    <a:lnTo>
                      <a:pt x="1328" y="48"/>
                    </a:lnTo>
                    <a:lnTo>
                      <a:pt x="1319" y="46"/>
                    </a:lnTo>
                    <a:lnTo>
                      <a:pt x="1313" y="42"/>
                    </a:lnTo>
                    <a:lnTo>
                      <a:pt x="1307" y="36"/>
                    </a:lnTo>
                    <a:lnTo>
                      <a:pt x="1298" y="27"/>
                    </a:lnTo>
                    <a:lnTo>
                      <a:pt x="1290" y="15"/>
                    </a:lnTo>
                    <a:lnTo>
                      <a:pt x="1286" y="9"/>
                    </a:lnTo>
                    <a:lnTo>
                      <a:pt x="1280" y="4"/>
                    </a:lnTo>
                    <a:lnTo>
                      <a:pt x="1276" y="2"/>
                    </a:lnTo>
                    <a:lnTo>
                      <a:pt x="1269" y="0"/>
                    </a:lnTo>
                    <a:lnTo>
                      <a:pt x="1255" y="0"/>
                    </a:lnTo>
                    <a:lnTo>
                      <a:pt x="1242" y="9"/>
                    </a:lnTo>
                    <a:lnTo>
                      <a:pt x="1234" y="27"/>
                    </a:lnTo>
                    <a:lnTo>
                      <a:pt x="1230" y="50"/>
                    </a:lnTo>
                    <a:lnTo>
                      <a:pt x="1232" y="82"/>
                    </a:lnTo>
                    <a:lnTo>
                      <a:pt x="1240" y="107"/>
                    </a:lnTo>
                    <a:lnTo>
                      <a:pt x="1253" y="123"/>
                    </a:lnTo>
                    <a:lnTo>
                      <a:pt x="1271" y="129"/>
                    </a:lnTo>
                    <a:lnTo>
                      <a:pt x="1286" y="134"/>
                    </a:lnTo>
                    <a:lnTo>
                      <a:pt x="1286" y="140"/>
                    </a:lnTo>
                    <a:lnTo>
                      <a:pt x="1273" y="146"/>
                    </a:lnTo>
                    <a:lnTo>
                      <a:pt x="1251" y="150"/>
                    </a:lnTo>
                    <a:lnTo>
                      <a:pt x="1234" y="152"/>
                    </a:lnTo>
                    <a:lnTo>
                      <a:pt x="1217" y="161"/>
                    </a:lnTo>
                    <a:lnTo>
                      <a:pt x="1200" y="169"/>
                    </a:lnTo>
                    <a:lnTo>
                      <a:pt x="1186" y="179"/>
                    </a:lnTo>
                    <a:lnTo>
                      <a:pt x="1171" y="192"/>
                    </a:lnTo>
                    <a:lnTo>
                      <a:pt x="1157" y="200"/>
                    </a:lnTo>
                    <a:lnTo>
                      <a:pt x="1144" y="209"/>
                    </a:lnTo>
                    <a:lnTo>
                      <a:pt x="1136" y="211"/>
                    </a:lnTo>
                    <a:lnTo>
                      <a:pt x="1125" y="211"/>
                    </a:lnTo>
                    <a:lnTo>
                      <a:pt x="1111" y="213"/>
                    </a:lnTo>
                    <a:lnTo>
                      <a:pt x="1092" y="215"/>
                    </a:lnTo>
                    <a:lnTo>
                      <a:pt x="1073" y="221"/>
                    </a:lnTo>
                    <a:lnTo>
                      <a:pt x="1053" y="227"/>
                    </a:lnTo>
                    <a:lnTo>
                      <a:pt x="1036" y="238"/>
                    </a:lnTo>
                    <a:lnTo>
                      <a:pt x="1023" y="250"/>
                    </a:lnTo>
                    <a:lnTo>
                      <a:pt x="1015" y="265"/>
                    </a:lnTo>
                    <a:lnTo>
                      <a:pt x="1007" y="279"/>
                    </a:lnTo>
                    <a:lnTo>
                      <a:pt x="996" y="288"/>
                    </a:lnTo>
                    <a:lnTo>
                      <a:pt x="984" y="294"/>
                    </a:lnTo>
                    <a:lnTo>
                      <a:pt x="969" y="294"/>
                    </a:lnTo>
                    <a:lnTo>
                      <a:pt x="953" y="294"/>
                    </a:lnTo>
                    <a:lnTo>
                      <a:pt x="938" y="294"/>
                    </a:lnTo>
                    <a:lnTo>
                      <a:pt x="925" y="296"/>
                    </a:lnTo>
                    <a:lnTo>
                      <a:pt x="913" y="298"/>
                    </a:lnTo>
                    <a:lnTo>
                      <a:pt x="900" y="302"/>
                    </a:lnTo>
                    <a:lnTo>
                      <a:pt x="884" y="304"/>
                    </a:lnTo>
                    <a:lnTo>
                      <a:pt x="867" y="304"/>
                    </a:lnTo>
                    <a:lnTo>
                      <a:pt x="848" y="307"/>
                    </a:lnTo>
                    <a:lnTo>
                      <a:pt x="830" y="311"/>
                    </a:lnTo>
                    <a:lnTo>
                      <a:pt x="815" y="317"/>
                    </a:lnTo>
                    <a:lnTo>
                      <a:pt x="805" y="329"/>
                    </a:lnTo>
                    <a:lnTo>
                      <a:pt x="798" y="346"/>
                    </a:lnTo>
                    <a:lnTo>
                      <a:pt x="792" y="375"/>
                    </a:lnTo>
                    <a:lnTo>
                      <a:pt x="782" y="390"/>
                    </a:lnTo>
                    <a:lnTo>
                      <a:pt x="763" y="390"/>
                    </a:lnTo>
                    <a:lnTo>
                      <a:pt x="738" y="386"/>
                    </a:lnTo>
                    <a:lnTo>
                      <a:pt x="723" y="386"/>
                    </a:lnTo>
                    <a:lnTo>
                      <a:pt x="711" y="388"/>
                    </a:lnTo>
                    <a:lnTo>
                      <a:pt x="700" y="392"/>
                    </a:lnTo>
                    <a:lnTo>
                      <a:pt x="692" y="398"/>
                    </a:lnTo>
                    <a:lnTo>
                      <a:pt x="684" y="404"/>
                    </a:lnTo>
                    <a:lnTo>
                      <a:pt x="675" y="411"/>
                    </a:lnTo>
                    <a:lnTo>
                      <a:pt x="667" y="417"/>
                    </a:lnTo>
                    <a:lnTo>
                      <a:pt x="657" y="421"/>
                    </a:lnTo>
                    <a:lnTo>
                      <a:pt x="644" y="429"/>
                    </a:lnTo>
                    <a:lnTo>
                      <a:pt x="640" y="442"/>
                    </a:lnTo>
                    <a:lnTo>
                      <a:pt x="634" y="454"/>
                    </a:lnTo>
                    <a:lnTo>
                      <a:pt x="617" y="467"/>
                    </a:lnTo>
                    <a:lnTo>
                      <a:pt x="602" y="471"/>
                    </a:lnTo>
                    <a:lnTo>
                      <a:pt x="586" y="475"/>
                    </a:lnTo>
                    <a:lnTo>
                      <a:pt x="569" y="477"/>
                    </a:lnTo>
                    <a:lnTo>
                      <a:pt x="552" y="479"/>
                    </a:lnTo>
                    <a:lnTo>
                      <a:pt x="538" y="484"/>
                    </a:lnTo>
                    <a:lnTo>
                      <a:pt x="525" y="486"/>
                    </a:lnTo>
                    <a:lnTo>
                      <a:pt x="517" y="492"/>
                    </a:lnTo>
                    <a:lnTo>
                      <a:pt x="515" y="500"/>
                    </a:lnTo>
                    <a:lnTo>
                      <a:pt x="511" y="519"/>
                    </a:lnTo>
                    <a:lnTo>
                      <a:pt x="500" y="532"/>
                    </a:lnTo>
                    <a:lnTo>
                      <a:pt x="484" y="536"/>
                    </a:lnTo>
                    <a:lnTo>
                      <a:pt x="461" y="527"/>
                    </a:lnTo>
                    <a:lnTo>
                      <a:pt x="448" y="521"/>
                    </a:lnTo>
                    <a:lnTo>
                      <a:pt x="434" y="517"/>
                    </a:lnTo>
                    <a:lnTo>
                      <a:pt x="419" y="515"/>
                    </a:lnTo>
                    <a:lnTo>
                      <a:pt x="404" y="515"/>
                    </a:lnTo>
                    <a:lnTo>
                      <a:pt x="390" y="517"/>
                    </a:lnTo>
                    <a:lnTo>
                      <a:pt x="375" y="521"/>
                    </a:lnTo>
                    <a:lnTo>
                      <a:pt x="363" y="527"/>
                    </a:lnTo>
                    <a:lnTo>
                      <a:pt x="352" y="536"/>
                    </a:lnTo>
                    <a:lnTo>
                      <a:pt x="340" y="544"/>
                    </a:lnTo>
                    <a:lnTo>
                      <a:pt x="325" y="548"/>
                    </a:lnTo>
                    <a:lnTo>
                      <a:pt x="309" y="548"/>
                    </a:lnTo>
                    <a:lnTo>
                      <a:pt x="290" y="548"/>
                    </a:lnTo>
                    <a:lnTo>
                      <a:pt x="273" y="550"/>
                    </a:lnTo>
                    <a:lnTo>
                      <a:pt x="259" y="550"/>
                    </a:lnTo>
                    <a:lnTo>
                      <a:pt x="246" y="554"/>
                    </a:lnTo>
                    <a:lnTo>
                      <a:pt x="238" y="563"/>
                    </a:lnTo>
                    <a:lnTo>
                      <a:pt x="232" y="573"/>
                    </a:lnTo>
                    <a:lnTo>
                      <a:pt x="221" y="588"/>
                    </a:lnTo>
                    <a:lnTo>
                      <a:pt x="209" y="600"/>
                    </a:lnTo>
                    <a:lnTo>
                      <a:pt x="194" y="615"/>
                    </a:lnTo>
                    <a:lnTo>
                      <a:pt x="182" y="629"/>
                    </a:lnTo>
                    <a:lnTo>
                      <a:pt x="169" y="642"/>
                    </a:lnTo>
                    <a:lnTo>
                      <a:pt x="159" y="654"/>
                    </a:lnTo>
                    <a:lnTo>
                      <a:pt x="150" y="663"/>
                    </a:lnTo>
                    <a:lnTo>
                      <a:pt x="144" y="671"/>
                    </a:lnTo>
                    <a:lnTo>
                      <a:pt x="136" y="677"/>
                    </a:lnTo>
                    <a:lnTo>
                      <a:pt x="125" y="684"/>
                    </a:lnTo>
                    <a:lnTo>
                      <a:pt x="115" y="688"/>
                    </a:lnTo>
                    <a:lnTo>
                      <a:pt x="104" y="688"/>
                    </a:lnTo>
                    <a:lnTo>
                      <a:pt x="94" y="686"/>
                    </a:lnTo>
                    <a:lnTo>
                      <a:pt x="88" y="679"/>
                    </a:lnTo>
                    <a:lnTo>
                      <a:pt x="84" y="669"/>
                    </a:lnTo>
                    <a:lnTo>
                      <a:pt x="77" y="644"/>
                    </a:lnTo>
                    <a:lnTo>
                      <a:pt x="65" y="623"/>
                    </a:lnTo>
                    <a:lnTo>
                      <a:pt x="48" y="615"/>
                    </a:lnTo>
                    <a:lnTo>
                      <a:pt x="29" y="623"/>
                    </a:lnTo>
                    <a:lnTo>
                      <a:pt x="11" y="648"/>
                    </a:lnTo>
                    <a:lnTo>
                      <a:pt x="0" y="679"/>
                    </a:lnTo>
                    <a:lnTo>
                      <a:pt x="0" y="713"/>
                    </a:lnTo>
                    <a:lnTo>
                      <a:pt x="15" y="738"/>
                    </a:lnTo>
                    <a:lnTo>
                      <a:pt x="25" y="750"/>
                    </a:lnTo>
                    <a:lnTo>
                      <a:pt x="34" y="767"/>
                    </a:lnTo>
                    <a:lnTo>
                      <a:pt x="40" y="788"/>
                    </a:lnTo>
                    <a:lnTo>
                      <a:pt x="44" y="809"/>
                    </a:lnTo>
                    <a:lnTo>
                      <a:pt x="50" y="829"/>
                    </a:lnTo>
                    <a:lnTo>
                      <a:pt x="59" y="850"/>
                    </a:lnTo>
                    <a:lnTo>
                      <a:pt x="69" y="867"/>
                    </a:lnTo>
                    <a:lnTo>
                      <a:pt x="84" y="879"/>
                    </a:lnTo>
                    <a:lnTo>
                      <a:pt x="100" y="890"/>
                    </a:lnTo>
                    <a:lnTo>
                      <a:pt x="113" y="898"/>
                    </a:lnTo>
                    <a:lnTo>
                      <a:pt x="125" y="907"/>
                    </a:lnTo>
                    <a:lnTo>
                      <a:pt x="136" y="915"/>
                    </a:lnTo>
                    <a:lnTo>
                      <a:pt x="144" y="925"/>
                    </a:lnTo>
                    <a:lnTo>
                      <a:pt x="152" y="934"/>
                    </a:lnTo>
                    <a:lnTo>
                      <a:pt x="161" y="942"/>
                    </a:lnTo>
                    <a:lnTo>
                      <a:pt x="171" y="952"/>
                    </a:lnTo>
                    <a:lnTo>
                      <a:pt x="190" y="977"/>
                    </a:lnTo>
                    <a:lnTo>
                      <a:pt x="204" y="1007"/>
                    </a:lnTo>
                    <a:lnTo>
                      <a:pt x="207" y="1038"/>
                    </a:lnTo>
                    <a:lnTo>
                      <a:pt x="192" y="1067"/>
                    </a:lnTo>
                    <a:lnTo>
                      <a:pt x="177" y="1080"/>
                    </a:lnTo>
                    <a:lnTo>
                      <a:pt x="165" y="1090"/>
                    </a:lnTo>
                    <a:lnTo>
                      <a:pt x="154" y="1100"/>
                    </a:lnTo>
                    <a:lnTo>
                      <a:pt x="144" y="1111"/>
                    </a:lnTo>
                    <a:lnTo>
                      <a:pt x="140" y="1123"/>
                    </a:lnTo>
                    <a:lnTo>
                      <a:pt x="142" y="1138"/>
                    </a:lnTo>
                    <a:lnTo>
                      <a:pt x="148" y="1157"/>
                    </a:lnTo>
                    <a:lnTo>
                      <a:pt x="165" y="1182"/>
                    </a:lnTo>
                    <a:lnTo>
                      <a:pt x="196" y="1223"/>
                    </a:lnTo>
                    <a:lnTo>
                      <a:pt x="213" y="1248"/>
                    </a:lnTo>
                    <a:lnTo>
                      <a:pt x="219" y="1267"/>
                    </a:lnTo>
                    <a:lnTo>
                      <a:pt x="219" y="1294"/>
                    </a:lnTo>
                    <a:lnTo>
                      <a:pt x="225" y="1321"/>
                    </a:lnTo>
                    <a:lnTo>
                      <a:pt x="242" y="1338"/>
                    </a:lnTo>
                    <a:lnTo>
                      <a:pt x="259" y="1357"/>
                    </a:lnTo>
                    <a:lnTo>
                      <a:pt x="265" y="1384"/>
                    </a:lnTo>
                    <a:lnTo>
                      <a:pt x="273" y="1411"/>
                    </a:lnTo>
                    <a:lnTo>
                      <a:pt x="290" y="1432"/>
                    </a:lnTo>
                    <a:lnTo>
                      <a:pt x="311" y="1452"/>
                    </a:lnTo>
                    <a:lnTo>
                      <a:pt x="325" y="1477"/>
                    </a:lnTo>
                    <a:lnTo>
                      <a:pt x="332" y="1492"/>
                    </a:lnTo>
                    <a:lnTo>
                      <a:pt x="338" y="1502"/>
                    </a:lnTo>
                    <a:lnTo>
                      <a:pt x="346" y="1513"/>
                    </a:lnTo>
                    <a:lnTo>
                      <a:pt x="357" y="1519"/>
                    </a:lnTo>
                    <a:lnTo>
                      <a:pt x="369" y="1527"/>
                    </a:lnTo>
                    <a:lnTo>
                      <a:pt x="386" y="1532"/>
                    </a:lnTo>
                    <a:lnTo>
                      <a:pt x="404" y="1536"/>
                    </a:lnTo>
                    <a:lnTo>
                      <a:pt x="427" y="1538"/>
                    </a:lnTo>
                    <a:lnTo>
                      <a:pt x="448" y="1542"/>
                    </a:lnTo>
                    <a:lnTo>
                      <a:pt x="463" y="1546"/>
                    </a:lnTo>
                    <a:lnTo>
                      <a:pt x="473" y="1552"/>
                    </a:lnTo>
                    <a:lnTo>
                      <a:pt x="482" y="1563"/>
                    </a:lnTo>
                    <a:lnTo>
                      <a:pt x="486" y="1573"/>
                    </a:lnTo>
                    <a:lnTo>
                      <a:pt x="492" y="1584"/>
                    </a:lnTo>
                    <a:lnTo>
                      <a:pt x="498" y="1598"/>
                    </a:lnTo>
                    <a:lnTo>
                      <a:pt x="509" y="1613"/>
                    </a:lnTo>
                    <a:lnTo>
                      <a:pt x="532" y="1638"/>
                    </a:lnTo>
                    <a:lnTo>
                      <a:pt x="552" y="1659"/>
                    </a:lnTo>
                    <a:lnTo>
                      <a:pt x="565" y="1675"/>
                    </a:lnTo>
                    <a:lnTo>
                      <a:pt x="569" y="1692"/>
                    </a:lnTo>
                    <a:lnTo>
                      <a:pt x="575" y="1711"/>
                    </a:lnTo>
                    <a:lnTo>
                      <a:pt x="590" y="1723"/>
                    </a:lnTo>
                    <a:lnTo>
                      <a:pt x="609" y="1732"/>
                    </a:lnTo>
                    <a:lnTo>
                      <a:pt x="630" y="1734"/>
                    </a:lnTo>
                    <a:lnTo>
                      <a:pt x="650" y="1742"/>
                    </a:lnTo>
                    <a:lnTo>
                      <a:pt x="669" y="1765"/>
                    </a:lnTo>
                    <a:lnTo>
                      <a:pt x="684" y="1790"/>
                    </a:lnTo>
                    <a:lnTo>
                      <a:pt x="690" y="1815"/>
                    </a:lnTo>
                    <a:lnTo>
                      <a:pt x="692" y="1828"/>
                    </a:lnTo>
                    <a:lnTo>
                      <a:pt x="696" y="1840"/>
                    </a:lnTo>
                    <a:lnTo>
                      <a:pt x="702" y="1855"/>
                    </a:lnTo>
                    <a:lnTo>
                      <a:pt x="711" y="1867"/>
                    </a:lnTo>
                    <a:lnTo>
                      <a:pt x="721" y="1880"/>
                    </a:lnTo>
                    <a:lnTo>
                      <a:pt x="734" y="1890"/>
                    </a:lnTo>
                    <a:lnTo>
                      <a:pt x="746" y="1896"/>
                    </a:lnTo>
                    <a:lnTo>
                      <a:pt x="759" y="1896"/>
                    </a:lnTo>
                    <a:lnTo>
                      <a:pt x="777" y="1888"/>
                    </a:lnTo>
                    <a:lnTo>
                      <a:pt x="790" y="1880"/>
                    </a:lnTo>
                    <a:lnTo>
                      <a:pt x="800" y="1884"/>
                    </a:lnTo>
                    <a:lnTo>
                      <a:pt x="811" y="1903"/>
                    </a:lnTo>
                    <a:lnTo>
                      <a:pt x="821" y="1915"/>
                    </a:lnTo>
                    <a:lnTo>
                      <a:pt x="834" y="1928"/>
                    </a:lnTo>
                    <a:lnTo>
                      <a:pt x="850" y="1938"/>
                    </a:lnTo>
                    <a:lnTo>
                      <a:pt x="867" y="1946"/>
                    </a:lnTo>
                    <a:lnTo>
                      <a:pt x="884" y="1955"/>
                    </a:lnTo>
                    <a:lnTo>
                      <a:pt x="896" y="1965"/>
                    </a:lnTo>
                    <a:lnTo>
                      <a:pt x="907" y="1978"/>
                    </a:lnTo>
                    <a:lnTo>
                      <a:pt x="913" y="1990"/>
                    </a:lnTo>
                    <a:lnTo>
                      <a:pt x="915" y="2005"/>
                    </a:lnTo>
                    <a:lnTo>
                      <a:pt x="919" y="2017"/>
                    </a:lnTo>
                    <a:lnTo>
                      <a:pt x="923" y="2028"/>
                    </a:lnTo>
                    <a:lnTo>
                      <a:pt x="930" y="2036"/>
                    </a:lnTo>
                    <a:lnTo>
                      <a:pt x="938" y="2046"/>
                    </a:lnTo>
                    <a:lnTo>
                      <a:pt x="948" y="2053"/>
                    </a:lnTo>
                    <a:lnTo>
                      <a:pt x="963" y="2059"/>
                    </a:lnTo>
                    <a:lnTo>
                      <a:pt x="980" y="2065"/>
                    </a:lnTo>
                    <a:lnTo>
                      <a:pt x="998" y="2071"/>
                    </a:lnTo>
                    <a:lnTo>
                      <a:pt x="1011" y="2082"/>
                    </a:lnTo>
                    <a:lnTo>
                      <a:pt x="1021" y="2094"/>
                    </a:lnTo>
                    <a:lnTo>
                      <a:pt x="1030" y="2109"/>
                    </a:lnTo>
                    <a:lnTo>
                      <a:pt x="1034" y="2123"/>
                    </a:lnTo>
                    <a:lnTo>
                      <a:pt x="1040" y="2140"/>
                    </a:lnTo>
                    <a:lnTo>
                      <a:pt x="1044" y="2157"/>
                    </a:lnTo>
                    <a:lnTo>
                      <a:pt x="1048" y="2171"/>
                    </a:lnTo>
                    <a:lnTo>
                      <a:pt x="1053" y="2184"/>
                    </a:lnTo>
                    <a:lnTo>
                      <a:pt x="1059" y="2194"/>
                    </a:lnTo>
                    <a:lnTo>
                      <a:pt x="1065" y="2200"/>
                    </a:lnTo>
                    <a:lnTo>
                      <a:pt x="1073" y="2207"/>
                    </a:lnTo>
                    <a:lnTo>
                      <a:pt x="1084" y="2209"/>
                    </a:lnTo>
                    <a:lnTo>
                      <a:pt x="1098" y="2213"/>
                    </a:lnTo>
                    <a:lnTo>
                      <a:pt x="1117" y="2215"/>
                    </a:lnTo>
                    <a:lnTo>
                      <a:pt x="1142" y="2219"/>
                    </a:lnTo>
                    <a:lnTo>
                      <a:pt x="1169" y="2225"/>
                    </a:lnTo>
                    <a:lnTo>
                      <a:pt x="1196" y="2230"/>
                    </a:lnTo>
                    <a:lnTo>
                      <a:pt x="1219" y="2236"/>
                    </a:lnTo>
                    <a:lnTo>
                      <a:pt x="1240" y="2238"/>
                    </a:lnTo>
                    <a:lnTo>
                      <a:pt x="1259" y="2240"/>
                    </a:lnTo>
                    <a:lnTo>
                      <a:pt x="1276" y="2238"/>
                    </a:lnTo>
                    <a:lnTo>
                      <a:pt x="1288" y="2232"/>
                    </a:lnTo>
                    <a:lnTo>
                      <a:pt x="1298" y="2219"/>
                    </a:lnTo>
                    <a:lnTo>
                      <a:pt x="1311" y="2200"/>
                    </a:lnTo>
                    <a:lnTo>
                      <a:pt x="1319" y="2198"/>
                    </a:lnTo>
                    <a:lnTo>
                      <a:pt x="1334" y="2203"/>
                    </a:lnTo>
                    <a:lnTo>
                      <a:pt x="1359" y="2207"/>
                    </a:lnTo>
                    <a:lnTo>
                      <a:pt x="1378" y="2209"/>
                    </a:lnTo>
                    <a:lnTo>
                      <a:pt x="1398" y="2211"/>
                    </a:lnTo>
                    <a:lnTo>
                      <a:pt x="1423" y="2215"/>
                    </a:lnTo>
                    <a:lnTo>
                      <a:pt x="1446" y="2217"/>
                    </a:lnTo>
                    <a:lnTo>
                      <a:pt x="1469" y="2215"/>
                    </a:lnTo>
                    <a:lnTo>
                      <a:pt x="1486" y="2209"/>
                    </a:lnTo>
                    <a:lnTo>
                      <a:pt x="1498" y="2194"/>
                    </a:lnTo>
                    <a:lnTo>
                      <a:pt x="1501" y="2171"/>
                    </a:lnTo>
                    <a:lnTo>
                      <a:pt x="1498" y="2146"/>
                    </a:lnTo>
                    <a:lnTo>
                      <a:pt x="1503" y="2123"/>
                    </a:lnTo>
                    <a:lnTo>
                      <a:pt x="1507" y="2105"/>
                    </a:lnTo>
                    <a:lnTo>
                      <a:pt x="1515" y="2090"/>
                    </a:lnTo>
                    <a:lnTo>
                      <a:pt x="1526" y="2080"/>
                    </a:lnTo>
                    <a:lnTo>
                      <a:pt x="1536" y="2071"/>
                    </a:lnTo>
                    <a:lnTo>
                      <a:pt x="1548" y="2067"/>
                    </a:lnTo>
                    <a:lnTo>
                      <a:pt x="1561" y="2065"/>
                    </a:lnTo>
                    <a:lnTo>
                      <a:pt x="1573" y="2063"/>
                    </a:lnTo>
                    <a:lnTo>
                      <a:pt x="1588" y="2057"/>
                    </a:lnTo>
                    <a:lnTo>
                      <a:pt x="1601" y="2048"/>
                    </a:lnTo>
                    <a:lnTo>
                      <a:pt x="1613" y="2036"/>
                    </a:lnTo>
                    <a:lnTo>
                      <a:pt x="1624" y="2023"/>
                    </a:lnTo>
                    <a:lnTo>
                      <a:pt x="1632" y="2011"/>
                    </a:lnTo>
                    <a:lnTo>
                      <a:pt x="1638" y="1996"/>
                    </a:lnTo>
                    <a:lnTo>
                      <a:pt x="1640" y="1984"/>
                    </a:lnTo>
                    <a:lnTo>
                      <a:pt x="1640" y="1946"/>
                    </a:lnTo>
                    <a:lnTo>
                      <a:pt x="1642" y="1898"/>
                    </a:lnTo>
                    <a:lnTo>
                      <a:pt x="1655" y="1865"/>
                    </a:lnTo>
                    <a:lnTo>
                      <a:pt x="1686" y="1869"/>
                    </a:lnTo>
                    <a:lnTo>
                      <a:pt x="1707" y="1882"/>
                    </a:lnTo>
                    <a:lnTo>
                      <a:pt x="1728" y="1888"/>
                    </a:lnTo>
                    <a:lnTo>
                      <a:pt x="1744" y="1892"/>
                    </a:lnTo>
                    <a:lnTo>
                      <a:pt x="1759" y="1892"/>
                    </a:lnTo>
                    <a:lnTo>
                      <a:pt x="1771" y="1890"/>
                    </a:lnTo>
                    <a:lnTo>
                      <a:pt x="1784" y="1888"/>
                    </a:lnTo>
                    <a:lnTo>
                      <a:pt x="1792" y="1884"/>
                    </a:lnTo>
                    <a:lnTo>
                      <a:pt x="1801" y="1882"/>
                    </a:lnTo>
                    <a:lnTo>
                      <a:pt x="1811" y="1880"/>
                    </a:lnTo>
                    <a:lnTo>
                      <a:pt x="1824" y="1880"/>
                    </a:lnTo>
                    <a:lnTo>
                      <a:pt x="1838" y="1882"/>
                    </a:lnTo>
                    <a:lnTo>
                      <a:pt x="1853" y="1884"/>
                    </a:lnTo>
                    <a:lnTo>
                      <a:pt x="1869" y="1888"/>
                    </a:lnTo>
                    <a:lnTo>
                      <a:pt x="1886" y="1894"/>
                    </a:lnTo>
                    <a:lnTo>
                      <a:pt x="1901" y="1905"/>
                    </a:lnTo>
                    <a:lnTo>
                      <a:pt x="1915" y="1915"/>
                    </a:lnTo>
                    <a:lnTo>
                      <a:pt x="1930" y="1928"/>
                    </a:lnTo>
                    <a:lnTo>
                      <a:pt x="1942" y="1936"/>
                    </a:lnTo>
                    <a:lnTo>
                      <a:pt x="1957" y="1944"/>
                    </a:lnTo>
                    <a:lnTo>
                      <a:pt x="1974" y="1950"/>
                    </a:lnTo>
                    <a:lnTo>
                      <a:pt x="1986" y="1957"/>
                    </a:lnTo>
                    <a:lnTo>
                      <a:pt x="2001" y="1963"/>
                    </a:lnTo>
                    <a:lnTo>
                      <a:pt x="2013" y="1969"/>
                    </a:lnTo>
                    <a:lnTo>
                      <a:pt x="2024" y="1975"/>
                    </a:lnTo>
                    <a:lnTo>
                      <a:pt x="2034" y="1982"/>
                    </a:lnTo>
                    <a:lnTo>
                      <a:pt x="2047" y="1982"/>
                    </a:lnTo>
                    <a:lnTo>
                      <a:pt x="2059" y="1980"/>
                    </a:lnTo>
                    <a:lnTo>
                      <a:pt x="2072" y="1978"/>
                    </a:lnTo>
                    <a:lnTo>
                      <a:pt x="2082" y="1975"/>
                    </a:lnTo>
                    <a:lnTo>
                      <a:pt x="2092" y="1973"/>
                    </a:lnTo>
                    <a:lnTo>
                      <a:pt x="2103" y="1978"/>
                    </a:lnTo>
                    <a:lnTo>
                      <a:pt x="2111" y="1984"/>
                    </a:lnTo>
                    <a:lnTo>
                      <a:pt x="2119" y="1994"/>
                    </a:lnTo>
                    <a:lnTo>
                      <a:pt x="2132" y="2007"/>
                    </a:lnTo>
                    <a:lnTo>
                      <a:pt x="2147" y="2019"/>
                    </a:lnTo>
                    <a:lnTo>
                      <a:pt x="2161" y="2034"/>
                    </a:lnTo>
                    <a:lnTo>
                      <a:pt x="2178" y="2046"/>
                    </a:lnTo>
                    <a:lnTo>
                      <a:pt x="2194" y="2059"/>
                    </a:lnTo>
                    <a:lnTo>
                      <a:pt x="2211" y="2069"/>
                    </a:lnTo>
                    <a:lnTo>
                      <a:pt x="2226" y="2078"/>
                    </a:lnTo>
                    <a:lnTo>
                      <a:pt x="2244" y="2086"/>
                    </a:lnTo>
                    <a:lnTo>
                      <a:pt x="2272" y="2092"/>
                    </a:lnTo>
                    <a:lnTo>
                      <a:pt x="2301" y="2096"/>
                    </a:lnTo>
                    <a:lnTo>
                      <a:pt x="2334" y="2100"/>
                    </a:lnTo>
                    <a:lnTo>
                      <a:pt x="2365" y="2103"/>
                    </a:lnTo>
                    <a:lnTo>
                      <a:pt x="2395" y="2103"/>
                    </a:lnTo>
                    <a:lnTo>
                      <a:pt x="2420" y="2103"/>
                    </a:lnTo>
                    <a:lnTo>
                      <a:pt x="2436" y="2098"/>
                    </a:lnTo>
                    <a:lnTo>
                      <a:pt x="2449" y="2090"/>
                    </a:lnTo>
                    <a:lnTo>
                      <a:pt x="2459" y="2080"/>
                    </a:lnTo>
                    <a:lnTo>
                      <a:pt x="2470" y="2067"/>
                    </a:lnTo>
                    <a:lnTo>
                      <a:pt x="2482" y="2055"/>
                    </a:lnTo>
                    <a:lnTo>
                      <a:pt x="2497" y="2046"/>
                    </a:lnTo>
                    <a:lnTo>
                      <a:pt x="2513" y="2042"/>
                    </a:lnTo>
                    <a:lnTo>
                      <a:pt x="2536" y="2044"/>
                    </a:lnTo>
                    <a:lnTo>
                      <a:pt x="2563" y="2057"/>
                    </a:lnTo>
                    <a:lnTo>
                      <a:pt x="2592" y="2073"/>
                    </a:lnTo>
                    <a:lnTo>
                      <a:pt x="2622" y="2084"/>
                    </a:lnTo>
                    <a:lnTo>
                      <a:pt x="2647" y="2092"/>
                    </a:lnTo>
                    <a:lnTo>
                      <a:pt x="2667" y="2098"/>
                    </a:lnTo>
                    <a:lnTo>
                      <a:pt x="2686" y="2103"/>
                    </a:lnTo>
                    <a:lnTo>
                      <a:pt x="2699" y="2105"/>
                    </a:lnTo>
                    <a:lnTo>
                      <a:pt x="2709" y="2105"/>
                    </a:lnTo>
                    <a:lnTo>
                      <a:pt x="2711" y="2105"/>
                    </a:lnTo>
                    <a:lnTo>
                      <a:pt x="2711" y="2109"/>
                    </a:lnTo>
                    <a:lnTo>
                      <a:pt x="2713" y="2117"/>
                    </a:lnTo>
                    <a:lnTo>
                      <a:pt x="2717" y="2132"/>
                    </a:lnTo>
                    <a:lnTo>
                      <a:pt x="2724" y="2144"/>
                    </a:lnTo>
                    <a:lnTo>
                      <a:pt x="2732" y="2159"/>
                    </a:lnTo>
                    <a:lnTo>
                      <a:pt x="2745" y="2167"/>
                    </a:lnTo>
                    <a:lnTo>
                      <a:pt x="2757" y="2169"/>
                    </a:lnTo>
                    <a:lnTo>
                      <a:pt x="2774" y="2165"/>
                    </a:lnTo>
                    <a:lnTo>
                      <a:pt x="2790" y="2153"/>
                    </a:lnTo>
                    <a:lnTo>
                      <a:pt x="2805" y="2138"/>
                    </a:lnTo>
                    <a:lnTo>
                      <a:pt x="2818" y="2119"/>
                    </a:lnTo>
                    <a:lnTo>
                      <a:pt x="2830" y="2098"/>
                    </a:lnTo>
                    <a:lnTo>
                      <a:pt x="2843" y="2078"/>
                    </a:lnTo>
                    <a:lnTo>
                      <a:pt x="2853" y="2057"/>
                    </a:lnTo>
                    <a:lnTo>
                      <a:pt x="2863" y="2036"/>
                    </a:lnTo>
                    <a:lnTo>
                      <a:pt x="2874" y="2017"/>
                    </a:lnTo>
                    <a:lnTo>
                      <a:pt x="2884" y="2000"/>
                    </a:lnTo>
                    <a:lnTo>
                      <a:pt x="2895" y="1986"/>
                    </a:lnTo>
                    <a:lnTo>
                      <a:pt x="2905" y="1973"/>
                    </a:lnTo>
                    <a:lnTo>
                      <a:pt x="2918" y="1965"/>
                    </a:lnTo>
                    <a:lnTo>
                      <a:pt x="2930" y="1961"/>
                    </a:lnTo>
                    <a:lnTo>
                      <a:pt x="2943" y="1961"/>
                    </a:lnTo>
                    <a:lnTo>
                      <a:pt x="2959" y="1965"/>
                    </a:lnTo>
                    <a:lnTo>
                      <a:pt x="2976" y="1975"/>
                    </a:lnTo>
                    <a:lnTo>
                      <a:pt x="2993" y="1986"/>
                    </a:lnTo>
                    <a:lnTo>
                      <a:pt x="3011" y="1990"/>
                    </a:lnTo>
                    <a:lnTo>
                      <a:pt x="3030" y="1990"/>
                    </a:lnTo>
                    <a:lnTo>
                      <a:pt x="3049" y="1988"/>
                    </a:lnTo>
                    <a:lnTo>
                      <a:pt x="3068" y="1984"/>
                    </a:lnTo>
                    <a:lnTo>
                      <a:pt x="3090" y="1978"/>
                    </a:lnTo>
                    <a:lnTo>
                      <a:pt x="3111" y="1973"/>
                    </a:lnTo>
                    <a:lnTo>
                      <a:pt x="3136" y="1969"/>
                    </a:lnTo>
                    <a:lnTo>
                      <a:pt x="3159" y="1965"/>
                    </a:lnTo>
                    <a:lnTo>
                      <a:pt x="3180" y="1959"/>
                    </a:lnTo>
                    <a:lnTo>
                      <a:pt x="3199" y="1950"/>
                    </a:lnTo>
                    <a:lnTo>
                      <a:pt x="3213" y="1940"/>
                    </a:lnTo>
                    <a:lnTo>
                      <a:pt x="3228" y="1930"/>
                    </a:lnTo>
                    <a:lnTo>
                      <a:pt x="3241" y="1919"/>
                    </a:lnTo>
                    <a:lnTo>
                      <a:pt x="3253" y="1907"/>
                    </a:lnTo>
                    <a:lnTo>
                      <a:pt x="3266" y="1896"/>
                    </a:lnTo>
                    <a:lnTo>
                      <a:pt x="3278" y="1888"/>
                    </a:lnTo>
                    <a:lnTo>
                      <a:pt x="3291" y="1880"/>
                    </a:lnTo>
                    <a:lnTo>
                      <a:pt x="3303" y="1873"/>
                    </a:lnTo>
                    <a:lnTo>
                      <a:pt x="3313" y="1867"/>
                    </a:lnTo>
                    <a:lnTo>
                      <a:pt x="3326" y="1861"/>
                    </a:lnTo>
                    <a:lnTo>
                      <a:pt x="3334" y="1853"/>
                    </a:lnTo>
                    <a:lnTo>
                      <a:pt x="3345" y="1842"/>
                    </a:lnTo>
                    <a:lnTo>
                      <a:pt x="3353" y="1828"/>
                    </a:lnTo>
                    <a:lnTo>
                      <a:pt x="3363" y="1815"/>
                    </a:lnTo>
                    <a:lnTo>
                      <a:pt x="3376" y="1803"/>
                    </a:lnTo>
                    <a:lnTo>
                      <a:pt x="3391" y="1792"/>
                    </a:lnTo>
                    <a:lnTo>
                      <a:pt x="3405" y="1782"/>
                    </a:lnTo>
                    <a:lnTo>
                      <a:pt x="3418" y="1769"/>
                    </a:lnTo>
                    <a:lnTo>
                      <a:pt x="3430" y="1755"/>
                    </a:lnTo>
                    <a:lnTo>
                      <a:pt x="3438" y="1736"/>
                    </a:lnTo>
                    <a:lnTo>
                      <a:pt x="3441" y="1713"/>
                    </a:lnTo>
                    <a:lnTo>
                      <a:pt x="3443" y="1669"/>
                    </a:lnTo>
                    <a:lnTo>
                      <a:pt x="3449" y="1638"/>
                    </a:lnTo>
                    <a:lnTo>
                      <a:pt x="3453" y="1619"/>
                    </a:lnTo>
                    <a:lnTo>
                      <a:pt x="3455" y="1613"/>
                    </a:lnTo>
                    <a:close/>
                  </a:path>
                </a:pathLst>
              </a:custGeom>
              <a:solidFill>
                <a:srgbClr val="FFA03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sp>
          <p:nvSpPr>
            <p:cNvPr id="25" name="TextovéPole 24"/>
            <p:cNvSpPr txBox="1"/>
            <p:nvPr/>
          </p:nvSpPr>
          <p:spPr>
            <a:xfrm>
              <a:off x="5042520" y="1566849"/>
              <a:ext cx="39057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ln w="12700">
                    <a:solidFill>
                      <a:schemeClr val="tx2">
                        <a:satMod val="155000"/>
                      </a:schemeClr>
                    </a:solidFill>
                    <a:prstDash val="solid"/>
                  </a:ln>
                  <a:solidFill>
                    <a:schemeClr val="bg2">
                      <a:tint val="85000"/>
                      <a:satMod val="155000"/>
                    </a:schemeClr>
                  </a:solidFill>
                  <a:effectLst>
                    <a:outerShdw blurRad="41275" dist="20320" dir="1800000" algn="tl" rotWithShape="0">
                      <a:srgbClr val="000000">
                        <a:alpha val="40000"/>
                      </a:srgbClr>
                    </a:outerShdw>
                  </a:effectLst>
                </a:rPr>
                <a:t>1</a:t>
              </a:r>
              <a:endParaRPr lang="cs-CZ" sz="28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endParaRPr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6128539" y="1719392"/>
              <a:ext cx="39057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>
                  <a:ln w="12700">
                    <a:solidFill>
                      <a:schemeClr val="tx2">
                        <a:satMod val="155000"/>
                      </a:schemeClr>
                    </a:solidFill>
                    <a:prstDash val="solid"/>
                  </a:ln>
                  <a:solidFill>
                    <a:schemeClr val="bg2">
                      <a:tint val="85000"/>
                      <a:satMod val="155000"/>
                    </a:schemeClr>
                  </a:solidFill>
                  <a:effectLst>
                    <a:outerShdw blurRad="41275" dist="20320" dir="1800000" algn="tl" rotWithShape="0">
                      <a:srgbClr val="000000">
                        <a:alpha val="40000"/>
                      </a:srgbClr>
                    </a:outerShdw>
                  </a:effectLst>
                </a:rPr>
                <a:t>2</a:t>
              </a:r>
            </a:p>
          </p:txBody>
        </p:sp>
        <p:sp>
          <p:nvSpPr>
            <p:cNvPr id="45" name="TextovéPole 44"/>
            <p:cNvSpPr txBox="1"/>
            <p:nvPr/>
          </p:nvSpPr>
          <p:spPr>
            <a:xfrm>
              <a:off x="6604027" y="3959271"/>
              <a:ext cx="39057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>
                  <a:ln w="12700">
                    <a:solidFill>
                      <a:schemeClr val="tx2">
                        <a:satMod val="155000"/>
                      </a:schemeClr>
                    </a:solidFill>
                    <a:prstDash val="solid"/>
                  </a:ln>
                  <a:solidFill>
                    <a:schemeClr val="bg2">
                      <a:tint val="85000"/>
                      <a:satMod val="155000"/>
                    </a:schemeClr>
                  </a:solidFill>
                  <a:effectLst>
                    <a:outerShdw blurRad="41275" dist="20320" dir="1800000" algn="tl" rotWithShape="0">
                      <a:srgbClr val="000000">
                        <a:alpha val="40000"/>
                      </a:srgbClr>
                    </a:outerShdw>
                  </a:effectLst>
                </a:rPr>
                <a:t>4</a:t>
              </a:r>
            </a:p>
          </p:txBody>
        </p:sp>
        <p:sp>
          <p:nvSpPr>
            <p:cNvPr id="46" name="TextovéPole 45"/>
            <p:cNvSpPr txBox="1"/>
            <p:nvPr/>
          </p:nvSpPr>
          <p:spPr>
            <a:xfrm>
              <a:off x="4457017" y="3697661"/>
              <a:ext cx="39057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>
                  <a:ln w="12700">
                    <a:solidFill>
                      <a:schemeClr val="tx2">
                        <a:satMod val="155000"/>
                      </a:schemeClr>
                    </a:solidFill>
                    <a:prstDash val="solid"/>
                  </a:ln>
                  <a:solidFill>
                    <a:schemeClr val="bg2">
                      <a:tint val="85000"/>
                      <a:satMod val="155000"/>
                    </a:schemeClr>
                  </a:solidFill>
                  <a:effectLst>
                    <a:outerShdw blurRad="41275" dist="20320" dir="1800000" algn="tl" rotWithShape="0">
                      <a:srgbClr val="000000">
                        <a:alpha val="40000"/>
                      </a:srgbClr>
                    </a:outerShdw>
                  </a:effectLst>
                </a:rPr>
                <a:t>3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24000847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43536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 smtClean="0"/>
              <a:t>  </a:t>
            </a:r>
            <a:r>
              <a:rPr lang="cs-CZ" sz="1600" dirty="0" smtClean="0">
                <a:hlinkClick r:id="rId2"/>
              </a:rPr>
              <a:t>www.office.microsoft.com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dirty="0" err="1"/>
              <a:t>Soubor:Boubinsky</a:t>
            </a:r>
            <a:r>
              <a:rPr lang="cs-CZ" sz="1600" dirty="0"/>
              <a:t> prales </a:t>
            </a:r>
            <a:r>
              <a:rPr lang="cs-CZ" sz="1600" dirty="0" err="1"/>
              <a:t>during</a:t>
            </a:r>
            <a:r>
              <a:rPr lang="cs-CZ" sz="1600" dirty="0"/>
              <a:t> NS </a:t>
            </a:r>
            <a:r>
              <a:rPr lang="cs-CZ" sz="1600" dirty="0" err="1"/>
              <a:t>Boubinsky</a:t>
            </a:r>
            <a:r>
              <a:rPr lang="cs-CZ" sz="1600" dirty="0"/>
              <a:t> prales in </a:t>
            </a:r>
            <a:r>
              <a:rPr lang="cs-CZ" sz="1600" dirty="0" err="1"/>
              <a:t>summer</a:t>
            </a:r>
            <a:r>
              <a:rPr lang="cs-CZ" sz="1600" dirty="0"/>
              <a:t> 2011 (10).JPG. In </a:t>
            </a:r>
            <a:r>
              <a:rPr lang="cs-CZ" sz="1600" i="1" dirty="0" err="1"/>
              <a:t>Wikipedia</a:t>
            </a:r>
            <a:r>
              <a:rPr lang="cs-CZ" sz="1600" i="1" dirty="0"/>
              <a:t> 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St. </a:t>
            </a:r>
            <a:r>
              <a:rPr lang="cs-CZ" sz="1600" dirty="0" err="1"/>
              <a:t>Petersburg</a:t>
            </a:r>
            <a:r>
              <a:rPr lang="cs-CZ" sz="1600" dirty="0"/>
              <a:t> (Florida) : </a:t>
            </a:r>
            <a:r>
              <a:rPr lang="cs-CZ" sz="1600" dirty="0" err="1"/>
              <a:t>Wikipedia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2. července 2011(2011-07-02), 15:31:41 [cit. 2011-11-11]. Dostupné z WWW: &lt;http://cs.wikipedia.org/wiki/Soubor:Boubinsky_prales_during_NS_Boubinsky_prales_in_summer_2011_(10).JPG</a:t>
            </a:r>
            <a:r>
              <a:rPr lang="cs-CZ" sz="1600" dirty="0" smtClean="0"/>
              <a:t>&gt;.</a:t>
            </a:r>
          </a:p>
          <a:p>
            <a:pPr marL="0" indent="0">
              <a:buNone/>
            </a:pPr>
            <a:r>
              <a:rPr lang="cs-CZ" sz="1600" dirty="0" smtClean="0"/>
              <a:t>Soubor:Prav%C4%8Dick%C3%A1 </a:t>
            </a:r>
            <a:r>
              <a:rPr lang="cs-CZ" sz="1600" dirty="0"/>
              <a:t>br%C3%A1na (5).</a:t>
            </a:r>
            <a:r>
              <a:rPr lang="cs-CZ" sz="1600" dirty="0" err="1"/>
              <a:t>jpg</a:t>
            </a:r>
            <a:r>
              <a:rPr lang="cs-CZ" sz="1600" dirty="0"/>
              <a:t>. In </a:t>
            </a:r>
            <a:r>
              <a:rPr lang="cs-CZ" sz="1600" i="1" dirty="0" err="1"/>
              <a:t>Wikipedia</a:t>
            </a:r>
            <a:r>
              <a:rPr lang="cs-CZ" sz="1600" i="1" dirty="0"/>
              <a:t> 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St. </a:t>
            </a:r>
            <a:r>
              <a:rPr lang="cs-CZ" sz="1600" dirty="0" err="1"/>
              <a:t>Petersburg</a:t>
            </a:r>
            <a:r>
              <a:rPr lang="cs-CZ" sz="1600" dirty="0"/>
              <a:t> (Florida) : </a:t>
            </a:r>
            <a:r>
              <a:rPr lang="cs-CZ" sz="1600" dirty="0" err="1"/>
              <a:t>Wikipedia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15. června 2010(2010-06-15), 14:12:14 [cit. 2011-11-11]. Dostupné z WWW: &lt;http://cs.wikipedia.org/wiki/Soubor:Prav%C4%8Dick%C3%A1_br%C3%A1na_(5).</a:t>
            </a:r>
            <a:r>
              <a:rPr lang="cs-CZ" sz="1600" dirty="0" err="1"/>
              <a:t>jpg</a:t>
            </a:r>
            <a:r>
              <a:rPr lang="cs-CZ" sz="1600" dirty="0"/>
              <a:t>&gt;.</a:t>
            </a:r>
            <a:endParaRPr lang="cs-CZ" sz="1600" dirty="0" smtClean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1763688" y="5445224"/>
            <a:ext cx="6512511" cy="1143000"/>
          </a:xfrm>
        </p:spPr>
        <p:txBody>
          <a:bodyPr/>
          <a:lstStyle/>
          <a:p>
            <a:r>
              <a:rPr lang="cs-CZ" sz="3200" dirty="0" smtClean="0"/>
              <a:t>zdroje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63688" y="5373216"/>
            <a:ext cx="6512511" cy="1143000"/>
          </a:xfrm>
        </p:spPr>
        <p:txBody>
          <a:bodyPr/>
          <a:lstStyle/>
          <a:p>
            <a:r>
              <a:rPr lang="cs-CZ" sz="3200" dirty="0"/>
              <a:t>Z</a:t>
            </a:r>
            <a:r>
              <a:rPr lang="cs-CZ" sz="3200" dirty="0" smtClean="0"/>
              <a:t>droje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4137640"/>
          </a:xfrm>
        </p:spPr>
        <p:txBody>
          <a:bodyPr>
            <a:normAutofit/>
          </a:bodyPr>
          <a:lstStyle/>
          <a:p>
            <a:r>
              <a:rPr lang="cs-CZ" sz="1600" dirty="0"/>
              <a:t>Soubor:Sn%C4%9B%C5%BEka </a:t>
            </a:r>
            <a:r>
              <a:rPr lang="cs-CZ" sz="1600" dirty="0" err="1"/>
              <a:t>from</a:t>
            </a:r>
            <a:r>
              <a:rPr lang="cs-CZ" sz="1600" dirty="0"/>
              <a:t> %C4%8Cern%C3%A1 hora (CZE).</a:t>
            </a:r>
            <a:r>
              <a:rPr lang="cs-CZ" sz="1600" dirty="0" err="1"/>
              <a:t>jpg</a:t>
            </a:r>
            <a:r>
              <a:rPr lang="cs-CZ" sz="1600" dirty="0"/>
              <a:t>. In </a:t>
            </a:r>
            <a:r>
              <a:rPr lang="cs-CZ" sz="1600" i="1" dirty="0" err="1"/>
              <a:t>Wikipedia</a:t>
            </a:r>
            <a:r>
              <a:rPr lang="cs-CZ" sz="1600" i="1" dirty="0"/>
              <a:t> 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St. </a:t>
            </a:r>
            <a:r>
              <a:rPr lang="cs-CZ" sz="1600" dirty="0" err="1"/>
              <a:t>Petersburg</a:t>
            </a:r>
            <a:r>
              <a:rPr lang="cs-CZ" sz="1600" dirty="0"/>
              <a:t> (Florida) : </a:t>
            </a:r>
            <a:r>
              <a:rPr lang="cs-CZ" sz="1600" dirty="0" err="1"/>
              <a:t>Wikipedia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6. června 2004(2004-06-06) [cit. 2011-11-12]. Dostupné z WWW: &lt;http://cs.wikipedia.org/wiki/Soubor:Sn%C4%9B%C5%BEka_from_%C4%8Cern%C3%A1_hora_(CZE).</a:t>
            </a:r>
            <a:r>
              <a:rPr lang="cs-CZ" sz="1600" dirty="0" err="1"/>
              <a:t>jpg</a:t>
            </a:r>
            <a:r>
              <a:rPr lang="cs-CZ" sz="1600" dirty="0" smtClean="0"/>
              <a:t>&gt;.</a:t>
            </a:r>
          </a:p>
          <a:p>
            <a:r>
              <a:rPr lang="cs-CZ" sz="1600" dirty="0"/>
              <a:t>Soubor:Dyje2.JPG. In </a:t>
            </a:r>
            <a:r>
              <a:rPr lang="cs-CZ" sz="1600" i="1" dirty="0" err="1"/>
              <a:t>Wikipedia</a:t>
            </a:r>
            <a:r>
              <a:rPr lang="cs-CZ" sz="1600" i="1" dirty="0"/>
              <a:t> 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St. </a:t>
            </a:r>
            <a:r>
              <a:rPr lang="cs-CZ" sz="1600" dirty="0" err="1"/>
              <a:t>Petersburg</a:t>
            </a:r>
            <a:r>
              <a:rPr lang="cs-CZ" sz="1600" dirty="0"/>
              <a:t> (Florida) : </a:t>
            </a:r>
            <a:r>
              <a:rPr lang="cs-CZ" sz="1600" dirty="0" err="1"/>
              <a:t>Wikipedia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20. července 2008(2008-07-20) [cit. 2011-11-12]. Dostupné z WWW: &lt;http://cs.wikipedia.org/wiki/Soubor:Dyje2.JPG</a:t>
            </a:r>
            <a:r>
              <a:rPr lang="cs-CZ" sz="1600" dirty="0" smtClean="0"/>
              <a:t>&gt;.</a:t>
            </a:r>
          </a:p>
          <a:p>
            <a:r>
              <a:rPr lang="cs-CZ" sz="1600" dirty="0"/>
              <a:t>Soubor:CHKO%2BNP Czech map.png. In </a:t>
            </a:r>
            <a:r>
              <a:rPr lang="cs-CZ" sz="1600" i="1" dirty="0" err="1"/>
              <a:t>Wikipedia</a:t>
            </a:r>
            <a:r>
              <a:rPr lang="cs-CZ" sz="1600" i="1" dirty="0"/>
              <a:t> 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St. </a:t>
            </a:r>
            <a:r>
              <a:rPr lang="cs-CZ" sz="1600" dirty="0" err="1"/>
              <a:t>Petersburg</a:t>
            </a:r>
            <a:r>
              <a:rPr lang="cs-CZ" sz="1600" dirty="0"/>
              <a:t> (Florida) : </a:t>
            </a:r>
            <a:r>
              <a:rPr lang="cs-CZ" sz="1600" dirty="0" err="1"/>
              <a:t>Wikipedia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28. 6. 2011 [cit. 2011-11-19]. Dostupné z WWW: &lt;http://cs.wikipedia.org/wiki/Soubor:CHKO%2BNP_Czech_map.png&gt;.</a:t>
            </a:r>
          </a:p>
          <a:p>
            <a:endParaRPr lang="cs-CZ" sz="1600" dirty="0" smtClean="0"/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50378916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228</TotalTime>
  <Words>480</Words>
  <Application>Microsoft Office PowerPoint</Application>
  <PresentationFormat>Předvádění na obrazovce (4:3)</PresentationFormat>
  <Paragraphs>56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Aerodynamika</vt:lpstr>
      <vt:lpstr>Prezentace aplikace PowerPoint</vt:lpstr>
      <vt:lpstr>Anotace</vt:lpstr>
      <vt:lpstr>Prezentace aplikace PowerPoint</vt:lpstr>
      <vt:lpstr>Prezentace aplikace PowerPoint</vt:lpstr>
      <vt:lpstr>CHKO v ČR</vt:lpstr>
      <vt:lpstr>Boubínský prales- Šumava</vt:lpstr>
      <vt:lpstr>České Švýcarsko</vt:lpstr>
      <vt:lpstr>Krkonošský národní park</vt:lpstr>
      <vt:lpstr>Národní park Podyjí</vt:lpstr>
      <vt:lpstr>Prezentace aplikace PowerPoint</vt:lpstr>
      <vt:lpstr>CHKO v ČR</vt:lpstr>
      <vt:lpstr>zdroje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Andrea Filípková</cp:lastModifiedBy>
  <cp:revision>37</cp:revision>
  <dcterms:created xsi:type="dcterms:W3CDTF">2011-08-21T15:31:45Z</dcterms:created>
  <dcterms:modified xsi:type="dcterms:W3CDTF">2012-04-22T13:24:17Z</dcterms:modified>
</cp:coreProperties>
</file>