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60" r:id="rId4"/>
    <p:sldId id="259" r:id="rId5"/>
    <p:sldId id="261" r:id="rId6"/>
    <p:sldId id="265" r:id="rId7"/>
    <p:sldId id="262" r:id="rId8"/>
    <p:sldId id="268" r:id="rId9"/>
    <p:sldId id="267" r:id="rId10"/>
    <p:sldId id="264" r:id="rId11"/>
    <p:sldId id="263" r:id="rId12"/>
    <p:sldId id="258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MŠ a ZŠ, Veselí nad Moravou</a:t>
          </a:r>
          <a:r>
            <a:rPr lang="cs-CZ" smtClean="0"/>
            <a:t>, Kollárova 1045 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VY_32_INOVACE_12/5_Povrch ČR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Hory a nížiny ČR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</a:t>
          </a:r>
          <a:r>
            <a:rPr lang="cs-CZ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školy</a:t>
          </a:r>
          <a:r>
            <a:rPr lang="cs-CZ" sz="1900" kern="1200" dirty="0" smtClean="0"/>
            <a:t>: MŠ a ZŠ, Veselí nad Moravou</a:t>
          </a:r>
          <a:r>
            <a:rPr lang="cs-CZ" sz="1900" kern="1200" smtClean="0"/>
            <a:t>, Kollárova 1045    </a:t>
          </a:r>
          <a:endParaRPr lang="cs-CZ" sz="19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  <a:r>
            <a:rPr lang="cs-CZ" sz="1900" kern="1200" dirty="0" smtClean="0"/>
            <a:t>Mgr. Andrea Filípková</a:t>
          </a:r>
          <a:endParaRPr lang="cs-CZ" sz="19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VY_32_INOVACE_12/5_Povrch ČR</a:t>
          </a:r>
          <a:endParaRPr lang="cs-CZ" sz="19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Téma: Hory a nížiny ČR</a:t>
          </a:r>
          <a:endParaRPr lang="cs-CZ" sz="19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/>
            <a:t>Číslo </a:t>
          </a:r>
          <a:r>
            <a:rPr lang="cs-CZ" sz="1900" kern="1200" smtClean="0"/>
            <a:t>projektu:CZ.1.07/1.4.00/21.0822</a:t>
          </a:r>
          <a:endParaRPr lang="cs-CZ" sz="19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honeycomb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honeycomb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honeycomb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honeycomb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honeycomb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honeycomb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honeycomb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honeycomb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honeycomb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honeycomb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honeycomb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500">
        <p14:honeycomb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667711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r>
              <a:rPr lang="cs-CZ" dirty="0"/>
              <a:t>Materiál je určen pro výuku předmětu </a:t>
            </a:r>
            <a:r>
              <a:rPr lang="cs-CZ" dirty="0" smtClean="0"/>
              <a:t>zeměpis                         </a:t>
            </a:r>
            <a:r>
              <a:rPr lang="cs-CZ" dirty="0"/>
              <a:t>pro základní školu praktickou.</a:t>
            </a:r>
          </a:p>
          <a:p>
            <a:r>
              <a:rPr lang="cs-CZ" dirty="0"/>
              <a:t>Příprava není nutná.</a:t>
            </a:r>
          </a:p>
          <a:p>
            <a:r>
              <a:rPr lang="cs-CZ" dirty="0"/>
              <a:t>Doba vzniku </a:t>
            </a:r>
            <a:r>
              <a:rPr lang="cs-CZ" dirty="0" smtClean="0"/>
              <a:t>listopad 2011</a:t>
            </a:r>
          </a:p>
          <a:p>
            <a:r>
              <a:rPr lang="cs-CZ" dirty="0" smtClean="0"/>
              <a:t>Doba ověření 2.12.2011</a:t>
            </a:r>
          </a:p>
          <a:p>
            <a:r>
              <a:rPr lang="cs-CZ" dirty="0" smtClean="0"/>
              <a:t>Učitel seznámí žáky s významnými pohořími v České republice a jejich nejvyššími horami.</a:t>
            </a:r>
          </a:p>
          <a:p>
            <a:r>
              <a:rPr lang="cs-CZ" dirty="0" smtClean="0"/>
              <a:t>Žáci zvládli učivo bez větších problémů, stejně jako test pozornosti.</a:t>
            </a:r>
            <a:endParaRPr lang="cs-CZ" dirty="0"/>
          </a:p>
          <a:p>
            <a:r>
              <a:rPr lang="cs-CZ" dirty="0"/>
              <a:t>Je určen pro žáky </a:t>
            </a:r>
            <a:r>
              <a:rPr lang="cs-CZ" dirty="0" smtClean="0"/>
              <a:t>7.ročníku</a:t>
            </a:r>
            <a:endParaRPr lang="cs-CZ" dirty="0"/>
          </a:p>
          <a:p>
            <a:r>
              <a:rPr lang="cs-CZ" dirty="0"/>
              <a:t>Určeno pro práci na interaktivní tabuli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4400" dirty="0" smtClean="0"/>
              <a:t>Povrch České republiky</a:t>
            </a:r>
            <a:endParaRPr lang="cs-CZ" sz="4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988841"/>
            <a:ext cx="8686800" cy="410445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Je z velké části hornatý.</a:t>
            </a:r>
          </a:p>
          <a:p>
            <a:r>
              <a:rPr lang="cs-CZ" sz="3600" dirty="0" smtClean="0"/>
              <a:t>Jsou zde hlavně pahorkatiny </a:t>
            </a:r>
            <a:r>
              <a:rPr lang="cs-CZ" sz="3600" dirty="0" smtClean="0"/>
              <a:t>                           a </a:t>
            </a:r>
            <a:r>
              <a:rPr lang="cs-CZ" sz="3600" dirty="0" smtClean="0"/>
              <a:t>vrchoviny.</a:t>
            </a:r>
          </a:p>
          <a:p>
            <a:r>
              <a:rPr lang="cs-CZ" sz="3600" dirty="0"/>
              <a:t>N</a:t>
            </a:r>
            <a:r>
              <a:rPr lang="cs-CZ" sz="3600" dirty="0" smtClean="0"/>
              <a:t>a hranicích se sousedními státy leží naše nejvyšší hory.</a:t>
            </a:r>
          </a:p>
          <a:p>
            <a:r>
              <a:rPr lang="cs-CZ" sz="3600" dirty="0"/>
              <a:t>U</a:t>
            </a:r>
            <a:r>
              <a:rPr lang="cs-CZ" sz="3600" dirty="0" smtClean="0"/>
              <a:t> řek Labe a Moravy jsou nížiny </a:t>
            </a:r>
            <a:r>
              <a:rPr lang="cs-CZ" dirty="0" smtClean="0"/>
              <a:t>(do 200 m. n. m.).</a:t>
            </a:r>
          </a:p>
        </p:txBody>
      </p:sp>
    </p:spTree>
    <p:extLst>
      <p:ext uri="{BB962C8B-B14F-4D97-AF65-F5344CB8AC3E}">
        <p14:creationId xmlns:p14="http://schemas.microsoft.com/office/powerpoint/2010/main" xmlns="" val="772213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42570" y="980728"/>
            <a:ext cx="8686800" cy="230688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b="1" dirty="0" smtClean="0"/>
              <a:t>Šumava</a:t>
            </a:r>
          </a:p>
          <a:p>
            <a:pPr lvl="1">
              <a:buFont typeface="Courier New" pitchFamily="49" charset="0"/>
              <a:buChar char="o"/>
            </a:pPr>
            <a:r>
              <a:rPr lang="cs-CZ" sz="2800" dirty="0" smtClean="0"/>
              <a:t> </a:t>
            </a:r>
            <a:r>
              <a:rPr lang="cs-CZ" sz="3200" dirty="0"/>
              <a:t>N</a:t>
            </a:r>
            <a:r>
              <a:rPr lang="cs-CZ" sz="3200" dirty="0" smtClean="0"/>
              <a:t>ejvyšším vrcholem Plechý 1378 m. n. m.</a:t>
            </a:r>
          </a:p>
          <a:p>
            <a:pPr lvl="1">
              <a:buFont typeface="Courier New" pitchFamily="49" charset="0"/>
              <a:buChar char="o"/>
            </a:pPr>
            <a:r>
              <a:rPr lang="cs-CZ" sz="3200" dirty="0" smtClean="0"/>
              <a:t> prales Boubín</a:t>
            </a:r>
          </a:p>
          <a:p>
            <a:pPr lvl="1">
              <a:buFont typeface="Courier New" pitchFamily="49" charset="0"/>
              <a:buChar char="o"/>
            </a:pPr>
            <a:r>
              <a:rPr lang="cs-CZ" sz="3200" dirty="0" smtClean="0"/>
              <a:t> Část Šumavy je národním parkem.</a:t>
            </a:r>
            <a:endParaRPr lang="cs-CZ" sz="3200" dirty="0"/>
          </a:p>
        </p:txBody>
      </p:sp>
      <p:sp>
        <p:nvSpPr>
          <p:cNvPr id="7" name="Zástupný symbol pro obsah 4"/>
          <p:cNvSpPr txBox="1">
            <a:spLocks/>
          </p:cNvSpPr>
          <p:nvPr/>
        </p:nvSpPr>
        <p:spPr>
          <a:xfrm>
            <a:off x="442570" y="3789040"/>
            <a:ext cx="8686800" cy="2306886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600" b="1" dirty="0" smtClean="0"/>
              <a:t>Krušné</a:t>
            </a:r>
            <a:r>
              <a:rPr lang="cs-CZ" sz="3600" dirty="0" smtClean="0"/>
              <a:t> </a:t>
            </a:r>
            <a:r>
              <a:rPr lang="cs-CZ" sz="3600" b="1" dirty="0" smtClean="0"/>
              <a:t>hory</a:t>
            </a:r>
          </a:p>
          <a:p>
            <a:pPr lvl="1">
              <a:buFont typeface="Courier New" pitchFamily="49" charset="0"/>
              <a:buChar char="o"/>
            </a:pPr>
            <a:r>
              <a:rPr lang="cs-CZ" sz="3200" dirty="0" smtClean="0">
                <a:solidFill>
                  <a:schemeClr val="tx1"/>
                </a:solidFill>
              </a:rPr>
              <a:t>velké naleziště hnědého uhlí</a:t>
            </a:r>
          </a:p>
          <a:p>
            <a:pPr lvl="1">
              <a:buFont typeface="Courier New" pitchFamily="49" charset="0"/>
              <a:buChar char="o"/>
            </a:pPr>
            <a:r>
              <a:rPr lang="cs-CZ" sz="3200" dirty="0">
                <a:solidFill>
                  <a:schemeClr val="tx1"/>
                </a:solidFill>
              </a:rPr>
              <a:t>N</a:t>
            </a:r>
            <a:r>
              <a:rPr lang="cs-CZ" sz="3200" dirty="0" smtClean="0">
                <a:solidFill>
                  <a:schemeClr val="tx1"/>
                </a:solidFill>
              </a:rPr>
              <a:t>ejvyšším vrcholem Klínovec 1244 m.</a:t>
            </a:r>
          </a:p>
          <a:p>
            <a:pPr lvl="1"/>
            <a:endParaRPr lang="cs-CZ" dirty="0"/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5004048" y="260648"/>
            <a:ext cx="3672408" cy="92211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sz="3600" b="1" kern="1200" cap="none" spc="5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/>
              <a:t>Pohoří v ČR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1860486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9663" y="521118"/>
            <a:ext cx="8686800" cy="2232248"/>
          </a:xfrm>
        </p:spPr>
        <p:txBody>
          <a:bodyPr/>
          <a:lstStyle/>
          <a:p>
            <a:pPr marL="0" indent="0">
              <a:buNone/>
            </a:pPr>
            <a:r>
              <a:rPr lang="cs-CZ" sz="3600" b="1" dirty="0" smtClean="0"/>
              <a:t>Lužické a Jizerské hory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hodně tam prší</a:t>
            </a:r>
          </a:p>
          <a:p>
            <a:pPr algn="just"/>
            <a:r>
              <a:rPr lang="cs-CZ" sz="3200" dirty="0" smtClean="0">
                <a:solidFill>
                  <a:schemeClr val="tx1"/>
                </a:solidFill>
              </a:rPr>
              <a:t>nejvyšším vrcholem je Ještěd 1012 m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6" name="Zástupný symbol pro obsah 6"/>
          <p:cNvSpPr txBox="1">
            <a:spLocks/>
          </p:cNvSpPr>
          <p:nvPr/>
        </p:nvSpPr>
        <p:spPr>
          <a:xfrm>
            <a:off x="272092" y="2780928"/>
            <a:ext cx="8686800" cy="37444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b="1" dirty="0" smtClean="0"/>
              <a:t>Krkonoše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pramení tady řeka Labe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nejvyšší hora Krkonoš a zároveň ČR je Sněžka 1602 m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KRNAP- Krkonošský národní park- nejstarší národní park v ČR</a:t>
            </a:r>
          </a:p>
          <a:p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200" dirty="0" smtClean="0">
              <a:solidFill>
                <a:schemeClr val="tx1"/>
              </a:solidFill>
            </a:endParaRPr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5271917" y="260648"/>
            <a:ext cx="3672408" cy="92211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sz="3600" b="1" kern="1200" cap="none" spc="5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/>
              <a:t>Pohoří v ČR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994643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8640"/>
            <a:ext cx="7920880" cy="5940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79712" y="6129300"/>
            <a:ext cx="5904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Krkonoše- Sněžka 1602 m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2158464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17890" y="1484784"/>
            <a:ext cx="8229600" cy="1684784"/>
          </a:xfrm>
        </p:spPr>
        <p:txBody>
          <a:bodyPr/>
          <a:lstStyle/>
          <a:p>
            <a:r>
              <a:rPr lang="cs-CZ" sz="3600" b="1" dirty="0" smtClean="0"/>
              <a:t>Orlické hory</a:t>
            </a:r>
          </a:p>
          <a:p>
            <a:pPr lvl="1"/>
            <a:r>
              <a:rPr lang="cs-CZ" sz="3200" dirty="0" smtClean="0"/>
              <a:t>z velké části zalesněné</a:t>
            </a:r>
          </a:p>
        </p:txBody>
      </p:sp>
      <p:sp>
        <p:nvSpPr>
          <p:cNvPr id="8" name="Zástupný symbol pro obsah 6"/>
          <p:cNvSpPr txBox="1">
            <a:spLocks/>
          </p:cNvSpPr>
          <p:nvPr/>
        </p:nvSpPr>
        <p:spPr>
          <a:xfrm>
            <a:off x="467544" y="3356992"/>
            <a:ext cx="8229600" cy="216024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r>
              <a:rPr lang="cs-CZ" sz="4600" b="1" dirty="0" smtClean="0"/>
              <a:t>Hrubý Jeseník</a:t>
            </a:r>
          </a:p>
          <a:p>
            <a:pPr lvl="1"/>
            <a:r>
              <a:rPr lang="cs-CZ" sz="3200" dirty="0" smtClean="0"/>
              <a:t>nejvyšší pohoří na Moravě</a:t>
            </a:r>
          </a:p>
          <a:p>
            <a:pPr lvl="1"/>
            <a:r>
              <a:rPr lang="cs-CZ" sz="3200" dirty="0" smtClean="0"/>
              <a:t>nejvyšší hora Praděd 1491 m</a:t>
            </a:r>
          </a:p>
        </p:txBody>
      </p:sp>
      <p:sp>
        <p:nvSpPr>
          <p:cNvPr id="9" name="Nadpis 3"/>
          <p:cNvSpPr>
            <a:spLocks noGrp="1"/>
          </p:cNvSpPr>
          <p:nvPr>
            <p:ph type="title"/>
          </p:nvPr>
        </p:nvSpPr>
        <p:spPr>
          <a:xfrm>
            <a:off x="5004048" y="260648"/>
            <a:ext cx="3672408" cy="922114"/>
          </a:xfrm>
        </p:spPr>
        <p:txBody>
          <a:bodyPr>
            <a:normAutofit fontScale="90000"/>
          </a:bodyPr>
          <a:lstStyle/>
          <a:p>
            <a:r>
              <a:rPr lang="cs-CZ" sz="4800" dirty="0" smtClean="0"/>
              <a:t>Pohoří v ČR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4003248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332656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6047656"/>
            <a:ext cx="633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Hrubý Jeseník- Praděd 1492 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042554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6"/>
          <p:cNvSpPr txBox="1">
            <a:spLocks/>
          </p:cNvSpPr>
          <p:nvPr/>
        </p:nvSpPr>
        <p:spPr>
          <a:xfrm>
            <a:off x="539552" y="548680"/>
            <a:ext cx="8229600" cy="168478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dirty="0" smtClean="0"/>
              <a:t>Moravskoslezské Beskydy</a:t>
            </a:r>
          </a:p>
          <a:p>
            <a:pPr lvl="1"/>
            <a:r>
              <a:rPr lang="cs-CZ" sz="3200" dirty="0" smtClean="0"/>
              <a:t>hluboké údolí a strmé svahy</a:t>
            </a:r>
          </a:p>
          <a:p>
            <a:pPr lvl="1"/>
            <a:r>
              <a:rPr lang="cs-CZ" sz="3200" dirty="0" smtClean="0"/>
              <a:t>nejvyšší vrchol Lysá hora 1324 m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3553" y="2233464"/>
            <a:ext cx="5832648" cy="4374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90147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 txBox="1">
            <a:spLocks/>
          </p:cNvSpPr>
          <p:nvPr/>
        </p:nvSpPr>
        <p:spPr>
          <a:xfrm>
            <a:off x="510711" y="1556792"/>
            <a:ext cx="8229600" cy="23042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000" b="1" dirty="0" smtClean="0"/>
              <a:t>Českomoravská vrchovina</a:t>
            </a:r>
          </a:p>
          <a:p>
            <a:pPr lvl="1"/>
            <a:r>
              <a:rPr lang="cs-CZ" sz="3200" dirty="0" smtClean="0"/>
              <a:t>Je pokrytá lesy, loukami a poli.</a:t>
            </a:r>
          </a:p>
          <a:p>
            <a:pPr lvl="1"/>
            <a:r>
              <a:rPr lang="cs-CZ" sz="3200" dirty="0" smtClean="0"/>
              <a:t>poměrně zarovnaný povrch</a:t>
            </a:r>
            <a:endParaRPr lang="cs-CZ" sz="3200" dirty="0"/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5004048" y="260648"/>
            <a:ext cx="3672408" cy="92211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sz="3600" b="1" kern="1200" cap="none" spc="5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/>
              <a:t>Pohoří v ČR</a:t>
            </a:r>
            <a:endParaRPr lang="cs-CZ" sz="4800" dirty="0"/>
          </a:p>
        </p:txBody>
      </p:sp>
      <p:sp>
        <p:nvSpPr>
          <p:cNvPr id="8" name="Zástupný symbol pro obsah 3"/>
          <p:cNvSpPr txBox="1">
            <a:spLocks/>
          </p:cNvSpPr>
          <p:nvPr/>
        </p:nvSpPr>
        <p:spPr>
          <a:xfrm>
            <a:off x="683568" y="4077072"/>
            <a:ext cx="8229600" cy="23042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000" b="1" dirty="0" smtClean="0"/>
              <a:t>České středohoří</a:t>
            </a:r>
          </a:p>
          <a:p>
            <a:pPr lvl="1"/>
            <a:r>
              <a:rPr lang="cs-CZ" sz="3200" dirty="0"/>
              <a:t>J</a:t>
            </a:r>
            <a:r>
              <a:rPr lang="cs-CZ" sz="3200" dirty="0" smtClean="0"/>
              <a:t>sou sopečného původu.</a:t>
            </a:r>
          </a:p>
          <a:p>
            <a:pPr lvl="1"/>
            <a:r>
              <a:rPr lang="cs-CZ" sz="3200" dirty="0" smtClean="0"/>
              <a:t>nejvyšší vrchol Milešovka 837 m</a:t>
            </a:r>
          </a:p>
        </p:txBody>
      </p:sp>
    </p:spTree>
    <p:extLst>
      <p:ext uri="{BB962C8B-B14F-4D97-AF65-F5344CB8AC3E}">
        <p14:creationId xmlns:p14="http://schemas.microsoft.com/office/powerpoint/2010/main" xmlns="" val="633912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82762"/>
            <a:ext cx="8219256" cy="260627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800" b="1" dirty="0" smtClean="0"/>
              <a:t>Dolnomoravský a Hornomoravský úval</a:t>
            </a:r>
          </a:p>
          <a:p>
            <a:pPr lvl="1"/>
            <a:r>
              <a:rPr lang="cs-CZ" sz="3000" dirty="0" smtClean="0"/>
              <a:t>nejúrodnější oblasti</a:t>
            </a:r>
          </a:p>
          <a:p>
            <a:pPr lvl="1"/>
            <a:r>
              <a:rPr lang="cs-CZ" sz="3000" dirty="0"/>
              <a:t>P</a:t>
            </a:r>
            <a:r>
              <a:rPr lang="cs-CZ" sz="3000" dirty="0" smtClean="0"/>
              <a:t>ěstuje se zde ovoce, zelenina, obilí.</a:t>
            </a:r>
          </a:p>
          <a:p>
            <a:pPr lvl="1"/>
            <a:r>
              <a:rPr lang="cs-CZ" sz="3000" dirty="0" smtClean="0"/>
              <a:t>kukuřice, vinná réva</a:t>
            </a:r>
          </a:p>
          <a:p>
            <a:pPr lvl="1"/>
            <a:endParaRPr lang="cs-CZ" dirty="0"/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5004048" y="260648"/>
            <a:ext cx="3672408" cy="9221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sz="3600" b="1" kern="1200" cap="none" spc="5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/>
              <a:t>Nížiny v ČR</a:t>
            </a:r>
            <a:endParaRPr lang="cs-CZ" sz="4800" dirty="0"/>
          </a:p>
        </p:txBody>
      </p:sp>
      <p:sp>
        <p:nvSpPr>
          <p:cNvPr id="7" name="Zástupný symbol pro obsah 3"/>
          <p:cNvSpPr txBox="1">
            <a:spLocks/>
          </p:cNvSpPr>
          <p:nvPr/>
        </p:nvSpPr>
        <p:spPr>
          <a:xfrm>
            <a:off x="443524" y="4149080"/>
            <a:ext cx="8219256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800" b="1" dirty="0" err="1" smtClean="0"/>
              <a:t>Dyjskosvratecký</a:t>
            </a:r>
            <a:r>
              <a:rPr lang="cs-CZ" sz="3800" b="1" dirty="0" smtClean="0"/>
              <a:t> úval</a:t>
            </a:r>
          </a:p>
          <a:p>
            <a:pPr lvl="1"/>
            <a:r>
              <a:rPr lang="cs-CZ" sz="3000" dirty="0" smtClean="0"/>
              <a:t>nejúrodnější oblasti</a:t>
            </a:r>
          </a:p>
          <a:p>
            <a:pPr lvl="1"/>
            <a:r>
              <a:rPr lang="cs-CZ" sz="3000" dirty="0"/>
              <a:t>P</a:t>
            </a:r>
            <a:r>
              <a:rPr lang="cs-CZ" sz="3000" dirty="0" smtClean="0"/>
              <a:t>ěstuje se zde ovoce, zelenina, obilí a </a:t>
            </a:r>
            <a:r>
              <a:rPr lang="cs-CZ" sz="3000" dirty="0"/>
              <a:t>vinná </a:t>
            </a:r>
            <a:r>
              <a:rPr lang="cs-CZ" sz="3000" dirty="0" smtClean="0"/>
              <a:t>réva.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9216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pozornosti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Nejvyšší hora v České republice se nazývá __________ a leží v pohoří __________.</a:t>
            </a:r>
          </a:p>
          <a:p>
            <a:r>
              <a:rPr lang="cs-CZ" dirty="0" smtClean="0"/>
              <a:t>Na Šumavě leží</a:t>
            </a:r>
            <a:r>
              <a:rPr lang="cs-CZ" dirty="0"/>
              <a:t> </a:t>
            </a:r>
            <a:r>
              <a:rPr lang="cs-CZ" dirty="0" smtClean="0"/>
              <a:t>prales a) Trávník</a:t>
            </a:r>
          </a:p>
          <a:p>
            <a:pPr marL="0" indent="0">
              <a:buNone/>
            </a:pPr>
            <a:r>
              <a:rPr lang="cs-CZ" dirty="0" smtClean="0"/>
              <a:t>                                     b) Boubín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c) Králík                                      </a:t>
            </a:r>
          </a:p>
          <a:p>
            <a:r>
              <a:rPr lang="cs-CZ" dirty="0" smtClean="0"/>
              <a:t>Nejvyšší hora Hrubého Jeseníku je a) Praděd (1491)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b) Sněžka (1602)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/>
              <a:t>Soubor:%C5%9Anie%C5%BCka z zachodu.jpg.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 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6. 8. 2007 [cit. 2011-11-19]. Dostupné z WWW: &lt;http://cs.wikipedia.org/wiki/Soubor:%C5%9Anie%C5%BCka_z_zachodu.jpg</a:t>
            </a:r>
            <a:r>
              <a:rPr lang="cs-CZ" sz="1600" dirty="0" smtClean="0"/>
              <a:t>&gt;.</a:t>
            </a:r>
          </a:p>
          <a:p>
            <a:r>
              <a:rPr lang="cs-CZ" sz="1600" dirty="0"/>
              <a:t>Soubor:Lys%C3%A1 hora (Beskydy CZE) - </a:t>
            </a:r>
            <a:r>
              <a:rPr lang="cs-CZ" sz="1600" dirty="0" err="1"/>
              <a:t>view</a:t>
            </a:r>
            <a:r>
              <a:rPr lang="cs-CZ" sz="1600" dirty="0"/>
              <a:t> </a:t>
            </a:r>
            <a:r>
              <a:rPr lang="cs-CZ" sz="1600" dirty="0" err="1"/>
              <a:t>from</a:t>
            </a:r>
            <a:r>
              <a:rPr lang="cs-CZ" sz="1600" dirty="0"/>
              <a:t> Fr%C3%BDdlant nad Ostravic%C3%AD.jpg.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 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7. 1. 2007 [cit. 2011-11-19]. Dostupné z WWW: &lt;http://cs.wikipedia.org/wiki/Soubor:Lys%C3%A1_hora_(</a:t>
            </a:r>
            <a:r>
              <a:rPr lang="cs-CZ" sz="1600" dirty="0" err="1"/>
              <a:t>Beskydy_CZE</a:t>
            </a:r>
            <a:r>
              <a:rPr lang="cs-CZ" sz="1600" dirty="0"/>
              <a:t>)_-_view_from_Fr%C3%BDdlant_nad_Ostravic%C3%AD.jpg&gt;.</a:t>
            </a:r>
          </a:p>
          <a:p>
            <a:r>
              <a:rPr lang="cs-CZ" sz="1600" dirty="0" err="1"/>
              <a:t>Soubor:Praded</a:t>
            </a:r>
            <a:r>
              <a:rPr lang="cs-CZ" sz="1600" dirty="0"/>
              <a:t> v zime.jpg.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 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3. 8. 2007 [cit. 2011-11-19]. Dostupné z WWW: &lt;http://cs.wikipedia.org/wiki/</a:t>
            </a:r>
            <a:r>
              <a:rPr lang="cs-CZ" sz="1600" dirty="0" err="1"/>
              <a:t>Soubor:Praded_v_zime.jpg</a:t>
            </a:r>
            <a:r>
              <a:rPr lang="cs-CZ" sz="1600" dirty="0"/>
              <a:t>&gt;.</a:t>
            </a:r>
          </a:p>
          <a:p>
            <a:endParaRPr lang="cs-CZ" sz="1600" dirty="0" smtClean="0"/>
          </a:p>
          <a:p>
            <a:endParaRPr lang="cs-CZ" sz="1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0256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403</TotalTime>
  <Words>510</Words>
  <Application>Microsoft Office PowerPoint</Application>
  <PresentationFormat>Předvádění na obrazovce (4:3)</PresentationFormat>
  <Paragraphs>77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Došky</vt:lpstr>
      <vt:lpstr>Snímek 1</vt:lpstr>
      <vt:lpstr>Anotace</vt:lpstr>
      <vt:lpstr>Povrch České republiky</vt:lpstr>
      <vt:lpstr>Snímek 4</vt:lpstr>
      <vt:lpstr>Snímek 5</vt:lpstr>
      <vt:lpstr>Snímek 6</vt:lpstr>
      <vt:lpstr>Pohoří v ČR</vt:lpstr>
      <vt:lpstr>Snímek 8</vt:lpstr>
      <vt:lpstr>Snímek 9</vt:lpstr>
      <vt:lpstr>Snímek 10</vt:lpstr>
      <vt:lpstr>Snímek 11</vt:lpstr>
      <vt:lpstr>Test pozornosti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46</cp:revision>
  <dcterms:created xsi:type="dcterms:W3CDTF">2011-08-21T15:31:45Z</dcterms:created>
  <dcterms:modified xsi:type="dcterms:W3CDTF">2013-03-05T14:00:10Z</dcterms:modified>
</cp:coreProperties>
</file>