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62" r:id="rId5"/>
    <p:sldId id="263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VY_32_INOVACE_12/2_Glóbus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Glóbus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ZŠ a MŠ,Veselí nad Moravou,Kollárova1045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VY_32_INOVACE_12/2_Glóbus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Glóbus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9951455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Materiál je určen pro výuku předmětu zeměpis pro 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vzniku říjen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Doba </a:t>
            </a:r>
            <a:r>
              <a:rPr lang="cs-CZ" smtClean="0"/>
              <a:t>ověření </a:t>
            </a:r>
            <a:r>
              <a:rPr lang="cs-CZ" smtClean="0"/>
              <a:t>11.1.2012</a:t>
            </a:r>
            <a:endParaRPr lang="cs-CZ" dirty="0" smtClean="0"/>
          </a:p>
          <a:p>
            <a:r>
              <a:rPr lang="cs-CZ" dirty="0" smtClean="0"/>
              <a:t>Učitel seznámí žáky s glóbusem a vysvětlí k čemu nám slouží poledníky a rovnoběžky. </a:t>
            </a:r>
            <a:endParaRPr lang="cs-CZ" dirty="0"/>
          </a:p>
          <a:p>
            <a:r>
              <a:rPr lang="cs-CZ" dirty="0"/>
              <a:t>Je určen pro žáky </a:t>
            </a:r>
            <a:r>
              <a:rPr lang="cs-CZ" dirty="0" smtClean="0"/>
              <a:t>6.ročníku</a:t>
            </a:r>
            <a:endParaRPr lang="cs-CZ" dirty="0"/>
          </a:p>
          <a:p>
            <a:r>
              <a:rPr lang="cs-CZ" dirty="0"/>
              <a:t>Určeno pro práci na interaktivní tabuli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857760"/>
            <a:ext cx="8229600" cy="1143000"/>
          </a:xfrm>
        </p:spPr>
        <p:txBody>
          <a:bodyPr/>
          <a:lstStyle/>
          <a:p>
            <a:r>
              <a:rPr lang="cs-CZ" dirty="0" smtClean="0"/>
              <a:t>GLÓBUS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500042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Glóbus</a:t>
            </a:r>
          </a:p>
          <a:p>
            <a:pPr lvl="1"/>
            <a:r>
              <a:rPr lang="cs-CZ" sz="2400" dirty="0" smtClean="0"/>
              <a:t>představuje tvar zeměkoule ve zmenšení</a:t>
            </a:r>
          </a:p>
          <a:p>
            <a:r>
              <a:rPr lang="cs-CZ" sz="2800" dirty="0" smtClean="0"/>
              <a:t>Pevnina</a:t>
            </a:r>
          </a:p>
          <a:p>
            <a:pPr lvl="1"/>
            <a:r>
              <a:rPr lang="cs-CZ" dirty="0"/>
              <a:t>J</a:t>
            </a:r>
            <a:r>
              <a:rPr lang="cs-CZ" sz="2400" dirty="0" smtClean="0"/>
              <a:t>e znázorněna zelenou barvou,to jsou nížiny.</a:t>
            </a:r>
          </a:p>
          <a:p>
            <a:pPr lvl="1"/>
            <a:r>
              <a:rPr lang="cs-CZ" dirty="0" smtClean="0"/>
              <a:t>O</a:t>
            </a:r>
            <a:r>
              <a:rPr lang="cs-CZ" sz="2400" dirty="0" smtClean="0"/>
              <a:t>dstíny hnědé barvy jsou vysočiny (hory a pohoří).</a:t>
            </a:r>
          </a:p>
          <a:p>
            <a:r>
              <a:rPr lang="cs-CZ" dirty="0" smtClean="0"/>
              <a:t>Vodstvo </a:t>
            </a:r>
            <a:r>
              <a:rPr lang="cs-CZ" sz="2400" dirty="0" smtClean="0"/>
              <a:t>je </a:t>
            </a:r>
            <a:r>
              <a:rPr lang="cs-CZ" sz="2400" dirty="0"/>
              <a:t>označeno modrou </a:t>
            </a:r>
            <a:r>
              <a:rPr lang="cs-CZ" sz="2400" dirty="0" smtClean="0"/>
              <a:t>barvou</a:t>
            </a:r>
            <a:endParaRPr lang="cs-CZ" sz="2400" dirty="0"/>
          </a:p>
          <a:p>
            <a:r>
              <a:rPr lang="cs-CZ" dirty="0" smtClean="0"/>
              <a:t>Ledovce</a:t>
            </a:r>
            <a:r>
              <a:rPr lang="cs-CZ" sz="2400" dirty="0" smtClean="0"/>
              <a:t> jsou označeny bílou</a:t>
            </a:r>
          </a:p>
          <a:p>
            <a:pPr marL="347472" lvl="1" indent="0">
              <a:buNone/>
            </a:pPr>
            <a:r>
              <a:rPr lang="cs-CZ" dirty="0"/>
              <a:t> </a:t>
            </a:r>
            <a:r>
              <a:rPr lang="cs-CZ" dirty="0" smtClean="0"/>
              <a:t>    	barvou</a:t>
            </a:r>
          </a:p>
        </p:txBody>
      </p:sp>
      <p:pic>
        <p:nvPicPr>
          <p:cNvPr id="1027" name="Picture 3" descr="C:\Users\filipkova\AppData\Local\Microsoft\Windows\Temporary Internet Files\Content.IE5\EN3XUPCX\MP90040066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74" t="8481"/>
          <a:stretch/>
        </p:blipFill>
        <p:spPr bwMode="auto">
          <a:xfrm>
            <a:off x="6156176" y="3520930"/>
            <a:ext cx="2304256" cy="288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611560" y="1700808"/>
            <a:ext cx="7704856" cy="4248472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100" dirty="0" smtClean="0"/>
              <a:t>ROVNOBĚŽKA</a:t>
            </a:r>
          </a:p>
          <a:p>
            <a:pPr lvl="1"/>
            <a:r>
              <a:rPr lang="cs-CZ" sz="2600" dirty="0" smtClean="0"/>
              <a:t>je polokružnice,která spojuje severní a jižní pól</a:t>
            </a:r>
          </a:p>
          <a:p>
            <a:pPr lvl="1"/>
            <a:endParaRPr lang="cs-CZ" dirty="0" smtClean="0"/>
          </a:p>
          <a:p>
            <a:pPr marL="0" indent="0">
              <a:buNone/>
            </a:pPr>
            <a:endParaRPr lang="cs-CZ" sz="3100" dirty="0" smtClean="0"/>
          </a:p>
          <a:p>
            <a:pPr marL="0" indent="0">
              <a:buNone/>
            </a:pPr>
            <a:r>
              <a:rPr lang="cs-CZ" sz="3100" dirty="0" smtClean="0"/>
              <a:t>HLAVNÍ POLEDNÍK</a:t>
            </a:r>
          </a:p>
          <a:p>
            <a:pPr lvl="1"/>
            <a:r>
              <a:rPr lang="cs-CZ" sz="2600" dirty="0" smtClean="0"/>
              <a:t>říkáme mu také nultý</a:t>
            </a:r>
          </a:p>
          <a:p>
            <a:pPr lvl="1"/>
            <a:r>
              <a:rPr lang="cs-CZ" sz="2600" dirty="0" smtClean="0"/>
              <a:t>prochází Londýnem</a:t>
            </a:r>
          </a:p>
          <a:p>
            <a:pPr lvl="1"/>
            <a:r>
              <a:rPr lang="cs-CZ" sz="2600" dirty="0" smtClean="0"/>
              <a:t>Rozděluje Zemi na dvě polokoule: východní a západní</a:t>
            </a:r>
          </a:p>
          <a:p>
            <a:pPr marL="0" indent="0">
              <a:buNone/>
            </a:pPr>
            <a:endParaRPr lang="cs-CZ" sz="3100" dirty="0" smtClean="0"/>
          </a:p>
          <a:p>
            <a:pPr marL="0" indent="0">
              <a:buNone/>
            </a:pPr>
            <a:r>
              <a:rPr lang="cs-CZ" sz="3100" dirty="0" smtClean="0"/>
              <a:t>ROVNÍK</a:t>
            </a:r>
          </a:p>
          <a:p>
            <a:pPr lvl="1"/>
            <a:r>
              <a:rPr lang="cs-CZ" sz="2600" dirty="0" smtClean="0"/>
              <a:t>je kružnice,která rozděluje Zemi na severní a jižní polokouli</a:t>
            </a:r>
          </a:p>
          <a:p>
            <a:pPr lvl="1"/>
            <a:r>
              <a:rPr lang="cs-CZ" sz="2600" dirty="0" smtClean="0"/>
              <a:t>Je nejdelší ze všech rovnoběžek</a:t>
            </a:r>
          </a:p>
          <a:p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11560" y="548680"/>
            <a:ext cx="7200800" cy="136815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100" dirty="0" smtClean="0"/>
              <a:t>POLEDNÍK</a:t>
            </a:r>
          </a:p>
          <a:p>
            <a:pPr lvl="1"/>
            <a:r>
              <a:rPr lang="cs-CZ" sz="2600" dirty="0" smtClean="0"/>
              <a:t>je kružnice</a:t>
            </a:r>
          </a:p>
          <a:p>
            <a:pPr lvl="1"/>
            <a:r>
              <a:rPr lang="cs-CZ" sz="2600" dirty="0" smtClean="0"/>
              <a:t>určují západní a východní směr</a:t>
            </a:r>
          </a:p>
          <a:p>
            <a:pPr lvl="1"/>
            <a:r>
              <a:rPr lang="cs-CZ" sz="2600" dirty="0" smtClean="0"/>
              <a:t>zkracují se směrem k pólům</a:t>
            </a:r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5000636"/>
            <a:ext cx="8183880" cy="1051560"/>
          </a:xfrm>
        </p:spPr>
        <p:txBody>
          <a:bodyPr/>
          <a:lstStyle/>
          <a:p>
            <a:r>
              <a:rPr lang="cs-CZ" dirty="0" smtClean="0"/>
              <a:t>PROCVIČOVÁNÍ UČIVA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183880" cy="4187952"/>
          </a:xfrm>
        </p:spPr>
        <p:txBody>
          <a:bodyPr>
            <a:normAutofit/>
          </a:bodyPr>
          <a:lstStyle/>
          <a:p>
            <a:pPr>
              <a:spcAft>
                <a:spcPts val="1800"/>
              </a:spcAft>
            </a:pPr>
            <a:r>
              <a:rPr lang="cs-CZ" sz="2000" dirty="0" smtClean="0"/>
              <a:t>Zmenšený model země se jmenuje _______.</a:t>
            </a:r>
          </a:p>
          <a:p>
            <a:pPr>
              <a:spcAft>
                <a:spcPts val="1800"/>
              </a:spcAft>
            </a:pPr>
            <a:r>
              <a:rPr lang="cs-CZ" sz="2000" dirty="0" smtClean="0"/>
              <a:t>Nultý poledník prochází městem ________.</a:t>
            </a:r>
          </a:p>
          <a:p>
            <a:pPr>
              <a:spcAft>
                <a:spcPts val="1800"/>
              </a:spcAft>
            </a:pPr>
            <a:r>
              <a:rPr lang="cs-CZ" sz="2000" dirty="0" smtClean="0"/>
              <a:t>Pevnina je znázorněna ________ a ________ barvou.</a:t>
            </a:r>
          </a:p>
          <a:p>
            <a:pPr>
              <a:spcAft>
                <a:spcPts val="1800"/>
              </a:spcAft>
            </a:pPr>
            <a:r>
              <a:rPr lang="cs-CZ" sz="2000" dirty="0" smtClean="0"/>
              <a:t>Nížiny jsou vyznačeny _______ barvou</a:t>
            </a:r>
          </a:p>
          <a:p>
            <a:pPr>
              <a:spcAft>
                <a:spcPts val="1800"/>
              </a:spcAft>
            </a:pPr>
            <a:r>
              <a:rPr lang="cs-CZ" sz="2000" dirty="0" smtClean="0"/>
              <a:t>Hory a pohoří jsou vyznačeny _______ barvou.</a:t>
            </a:r>
          </a:p>
          <a:p>
            <a:pPr>
              <a:spcAft>
                <a:spcPts val="1800"/>
              </a:spcAft>
            </a:pPr>
            <a:r>
              <a:rPr lang="cs-CZ" sz="2000" dirty="0" smtClean="0"/>
              <a:t>Vodstvo </a:t>
            </a:r>
            <a:r>
              <a:rPr lang="cs-CZ" sz="2000" smtClean="0"/>
              <a:t>je znázorněno _______ barvou</a:t>
            </a:r>
            <a:r>
              <a:rPr lang="cs-CZ" sz="2000" dirty="0" smtClean="0"/>
              <a:t>.</a:t>
            </a:r>
          </a:p>
          <a:p>
            <a:pPr>
              <a:spcAft>
                <a:spcPts val="1800"/>
              </a:spcAft>
            </a:pP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/>
              <a:t>Soubor:Coronelli</a:t>
            </a:r>
            <a:r>
              <a:rPr lang="cs-CZ" sz="2000" dirty="0"/>
              <a:t> </a:t>
            </a:r>
            <a:r>
              <a:rPr lang="cs-CZ" sz="2000" dirty="0" err="1"/>
              <a:t>celestial</a:t>
            </a:r>
            <a:r>
              <a:rPr lang="cs-CZ" sz="2000" dirty="0"/>
              <a:t> globe.jpg.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 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1. 1. 2007 [cit. 2011-10-28]. Dostupné z WWW: &lt;http://cs.wikipedia.org/wiki/</a:t>
            </a:r>
            <a:r>
              <a:rPr lang="cs-CZ" sz="2000" dirty="0" err="1"/>
              <a:t>Soubor:Coronelli_celestial_globe.jpg</a:t>
            </a:r>
            <a:r>
              <a:rPr lang="cs-CZ" sz="2000" dirty="0"/>
              <a:t>&gt;.</a:t>
            </a: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243</TotalTime>
  <Words>243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Anotace</vt:lpstr>
      <vt:lpstr>GLÓBUS</vt:lpstr>
      <vt:lpstr>Prezentace aplikace PowerPoint</vt:lpstr>
      <vt:lpstr>PROCVIČOVÁNÍ UČIVA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39</cp:revision>
  <dcterms:created xsi:type="dcterms:W3CDTF">2011-08-21T15:31:45Z</dcterms:created>
  <dcterms:modified xsi:type="dcterms:W3CDTF">2012-04-25T08:17:05Z</dcterms:modified>
</cp:coreProperties>
</file>