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5" r:id="rId4"/>
    <p:sldId id="262" r:id="rId5"/>
    <p:sldId id="263" r:id="rId6"/>
    <p:sldId id="270" r:id="rId7"/>
    <p:sldId id="264" r:id="rId8"/>
    <p:sldId id="269" r:id="rId9"/>
    <p:sldId id="266" r:id="rId10"/>
    <p:sldId id="267" r:id="rId11"/>
    <p:sldId id="268" r:id="rId12"/>
    <p:sldId id="275" r:id="rId13"/>
    <p:sldId id="271" r:id="rId14"/>
    <p:sldId id="272" r:id="rId15"/>
    <p:sldId id="273" r:id="rId16"/>
    <p:sldId id="274" r:id="rId17"/>
    <p:sldId id="276" r:id="rId18"/>
    <p:sldId id="277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MŠ a ZŠ Veselí nad Moravou</a:t>
          </a:r>
          <a:r>
            <a:rPr lang="cs-CZ" smtClean="0"/>
            <a:t>, Kollárova 1045   </a:t>
          </a:r>
          <a:endParaRPr lang="cs-CZ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VY_32_INOVACE_12/11_KRAJE V ČR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Pardubický, Královehradecký kraj a kraj Vysočina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školy: </a:t>
          </a:r>
          <a:r>
            <a:rPr lang="cs-CZ" sz="1900" kern="1200" dirty="0" smtClean="0"/>
            <a:t>MŠ a ZŠ Veselí nad Moravou</a:t>
          </a:r>
          <a:r>
            <a:rPr lang="cs-CZ" sz="1900" kern="1200" smtClean="0"/>
            <a:t>, Kollárova 1045   </a:t>
          </a:r>
          <a:endParaRPr lang="cs-CZ" sz="1900" kern="120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  <a:r>
            <a:rPr lang="cs-CZ" sz="1900" kern="1200" dirty="0" smtClean="0"/>
            <a:t>Mgr. Andrea Filípková</a:t>
          </a:r>
          <a:endParaRPr lang="cs-CZ" sz="19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</a:t>
          </a:r>
          <a:r>
            <a:rPr lang="cs-CZ" sz="1900" kern="1200" dirty="0" smtClean="0"/>
            <a:t>VY_32_INOVACE_12/11_KRAJE V ČR</a:t>
          </a:r>
          <a:endParaRPr lang="cs-CZ" sz="19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Téma: Pardubický, Královehradecký kraj a kraj Vysočina</a:t>
          </a:r>
          <a:endParaRPr lang="cs-CZ" sz="19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</a:t>
          </a:r>
          <a:r>
            <a:rPr lang="cs-CZ" sz="1900" kern="1200" dirty="0" smtClean="0"/>
            <a:t>projektu:CZ.1.07/1.4.00/21.0822</a:t>
          </a:r>
          <a:endParaRPr lang="cs-CZ" sz="19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402CD3B8-8B97-4C13-ABBD-C0BF8712391E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ll/>
  </p:transition>
  <p:timing>
    <p:tnLst>
      <p:par>
        <p:cTn id="1" dur="indefinite" restart="never" nodeType="tmRoot"/>
      </p:par>
    </p:tnLst>
  </p:timing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Kralovehradecky_kraj.PNG" TargetMode="External"/><Relationship Id="rId7" Type="http://schemas.openxmlformats.org/officeDocument/2006/relationships/hyperlink" Target="http://cs.wikipedia.org/wiki/Soubor:Skoda_Octavia_II_Combi_Facelift_20090426_front.JPG" TargetMode="External"/><Relationship Id="rId2" Type="http://schemas.openxmlformats.org/officeDocument/2006/relationships/hyperlink" Target="http://cs.wikipedia.org/wiki/Soubor:%C4%8Cerno%C5%A1ice,_Kar%C5%A1tejnsk%C3%A1,_autobus_u_n%C3%A1dra%C5%BE%C3%A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nzer%C3%A1t_Petrof_1895.jpg" TargetMode="External"/><Relationship Id="rId5" Type="http://schemas.openxmlformats.org/officeDocument/2006/relationships/hyperlink" Target="http://cs.wikipedia.org/wiki/Soubor:Litomy%C5%A1l,_Schloss.jpg" TargetMode="External"/><Relationship Id="rId4" Type="http://schemas.openxmlformats.org/officeDocument/2006/relationships/hyperlink" Target="http://cs.wikipedia.org/wiki/Soubor:2004_Pardubicky_kraj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6153557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Materiál je určen pro výuku předmětu zeměpis </a:t>
            </a:r>
            <a:r>
              <a:rPr lang="cs-CZ" dirty="0" smtClean="0"/>
              <a:t>                      pro </a:t>
            </a:r>
            <a:endParaRPr lang="cs-CZ" dirty="0" smtClean="0"/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základní </a:t>
            </a:r>
            <a:r>
              <a:rPr lang="cs-CZ" dirty="0"/>
              <a:t>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vzniku </a:t>
            </a:r>
            <a:r>
              <a:rPr lang="cs-CZ" dirty="0" smtClean="0"/>
              <a:t>březen 2012</a:t>
            </a:r>
          </a:p>
          <a:p>
            <a:r>
              <a:rPr lang="cs-CZ" dirty="0" smtClean="0"/>
              <a:t>Doba ověření 27.4.2012</a:t>
            </a:r>
          </a:p>
          <a:p>
            <a:r>
              <a:rPr lang="cs-CZ" dirty="0" smtClean="0"/>
              <a:t>Učitel seznámí žáky s Pardubickým a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Královéhradeckým </a:t>
            </a:r>
            <a:r>
              <a:rPr lang="cs-CZ" dirty="0" smtClean="0"/>
              <a:t>krajem.</a:t>
            </a:r>
          </a:p>
          <a:p>
            <a:r>
              <a:rPr lang="cs-CZ" dirty="0" smtClean="0"/>
              <a:t>Žáci zvládli otázky a úkoly bez problému.</a:t>
            </a:r>
            <a:endParaRPr lang="cs-CZ" dirty="0"/>
          </a:p>
          <a:p>
            <a:r>
              <a:rPr lang="cs-CZ" dirty="0"/>
              <a:t>Je určen pro žáky </a:t>
            </a:r>
            <a:r>
              <a:rPr lang="cs-CZ" dirty="0" smtClean="0"/>
              <a:t>7.ročníku</a:t>
            </a:r>
            <a:endParaRPr lang="cs-CZ" dirty="0"/>
          </a:p>
          <a:p>
            <a:r>
              <a:rPr lang="cs-CZ" dirty="0"/>
              <a:t>Určeno pro práci na interaktivní tabuli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99092"/>
            <a:ext cx="9144000" cy="5258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24536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dirty="0" smtClean="0"/>
              <a:t>rozmanitý povrch, hory, vrchoviny, roviny</a:t>
            </a:r>
          </a:p>
          <a:p>
            <a:r>
              <a:rPr lang="cs-CZ" dirty="0"/>
              <a:t>O</a:t>
            </a:r>
            <a:r>
              <a:rPr lang="cs-CZ" dirty="0" smtClean="0"/>
              <a:t>kolo Pardubic jsou úrodné roviny.</a:t>
            </a:r>
          </a:p>
          <a:p>
            <a:r>
              <a:rPr lang="cs-CZ" dirty="0" smtClean="0"/>
              <a:t>Drahanská a Českomoravská vrchovina</a:t>
            </a:r>
          </a:p>
          <a:p>
            <a:r>
              <a:rPr lang="cs-CZ" dirty="0" smtClean="0"/>
              <a:t>Orlické hory</a:t>
            </a:r>
          </a:p>
          <a:p>
            <a:r>
              <a:rPr lang="cs-CZ" dirty="0" smtClean="0"/>
              <a:t>na hranicích s Polskem Kralický Sněžník 1423 m</a:t>
            </a:r>
          </a:p>
          <a:p>
            <a:r>
              <a:rPr lang="cs-CZ" dirty="0" smtClean="0"/>
              <a:t>řeka Labe</a:t>
            </a:r>
          </a:p>
          <a:p>
            <a:r>
              <a:rPr lang="cs-CZ" dirty="0" smtClean="0"/>
              <a:t>pramení tady Morava a Svitava</a:t>
            </a:r>
          </a:p>
          <a:p>
            <a:r>
              <a:rPr lang="cs-CZ" dirty="0"/>
              <a:t>zemědělství</a:t>
            </a:r>
          </a:p>
          <a:p>
            <a:pPr lvl="1"/>
            <a:r>
              <a:rPr lang="cs-CZ" dirty="0"/>
              <a:t>příznivé podmínky</a:t>
            </a:r>
          </a:p>
          <a:p>
            <a:pPr lvl="1"/>
            <a:r>
              <a:rPr lang="cs-CZ" dirty="0"/>
              <a:t>pšenice, cukrová řepa, kukuřice, brambory, žito, řepka olejka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782240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sídlo krajského úřadu</a:t>
            </a:r>
          </a:p>
          <a:p>
            <a:r>
              <a:rPr lang="cs-CZ" dirty="0" smtClean="0"/>
              <a:t>výroba perníku</a:t>
            </a:r>
          </a:p>
          <a:p>
            <a:r>
              <a:rPr lang="cs-CZ" dirty="0" smtClean="0"/>
              <a:t>další velká města</a:t>
            </a:r>
          </a:p>
          <a:p>
            <a:pPr lvl="1"/>
            <a:r>
              <a:rPr lang="cs-CZ" sz="2800" dirty="0" smtClean="0"/>
              <a:t>Vysoké Mýto</a:t>
            </a:r>
          </a:p>
          <a:p>
            <a:pPr lvl="1"/>
            <a:r>
              <a:rPr lang="cs-CZ" sz="2800" dirty="0" smtClean="0"/>
              <a:t>Litomyšl</a:t>
            </a:r>
          </a:p>
          <a:p>
            <a:pPr lvl="1"/>
            <a:r>
              <a:rPr lang="cs-CZ" sz="2800" dirty="0" smtClean="0"/>
              <a:t>Česká Třebová</a:t>
            </a:r>
          </a:p>
          <a:p>
            <a:pPr lvl="1"/>
            <a:r>
              <a:rPr lang="cs-CZ" sz="2800" dirty="0" smtClean="0"/>
              <a:t>Ústí nad Orlicí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836712"/>
            <a:ext cx="4049892" cy="5398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44818" y="466814"/>
            <a:ext cx="2736304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Pardubice- Zelená brána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39833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872" y="734441"/>
            <a:ext cx="9153872" cy="6123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211221"/>
            <a:ext cx="53285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zámek Litomyšl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666104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6545"/>
            <a:ext cx="9166060" cy="687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18634" y="5949280"/>
            <a:ext cx="6577702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Ve Vysokém Mýtě se vyrábějí autobusy Karosa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47972784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599092"/>
            <a:ext cx="9144000" cy="5258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Královéhradecký </a:t>
            </a:r>
            <a:r>
              <a:rPr lang="cs-CZ" dirty="0" smtClean="0"/>
              <a:t>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908668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Královéhradecký </a:t>
            </a:r>
            <a:r>
              <a:rPr lang="cs-CZ" dirty="0" smtClean="0"/>
              <a:t>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dirty="0" smtClean="0"/>
              <a:t>Krkonoše- naše nejvyšší hory hora Sněžka 1602 m</a:t>
            </a:r>
          </a:p>
          <a:p>
            <a:r>
              <a:rPr lang="cs-CZ" dirty="0" smtClean="0"/>
              <a:t>Krkonošský národní park- nejstarší v ČR</a:t>
            </a:r>
          </a:p>
          <a:p>
            <a:r>
              <a:rPr lang="cs-CZ" dirty="0" smtClean="0"/>
              <a:t>Orlické hory na východě</a:t>
            </a:r>
          </a:p>
          <a:p>
            <a:r>
              <a:rPr lang="cs-CZ" dirty="0" smtClean="0"/>
              <a:t>pramen řeky Labe a tři přítoky Metuje, Orlice a Úpa</a:t>
            </a:r>
          </a:p>
          <a:p>
            <a:r>
              <a:rPr lang="cs-CZ" dirty="0" smtClean="0"/>
              <a:t>podél Labe úrodná oblast</a:t>
            </a:r>
          </a:p>
          <a:p>
            <a:r>
              <a:rPr lang="cs-CZ" dirty="0" smtClean="0"/>
              <a:t>zemědělství</a:t>
            </a:r>
          </a:p>
          <a:p>
            <a:pPr lvl="1"/>
            <a:r>
              <a:rPr lang="cs-CZ" dirty="0" smtClean="0"/>
              <a:t>obilí, slunečnice, cukrová řepa</a:t>
            </a:r>
          </a:p>
          <a:p>
            <a:pPr lvl="1"/>
            <a:r>
              <a:rPr lang="cs-CZ" dirty="0" smtClean="0"/>
              <a:t>prasata a skot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40512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Hradec Králové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sídlo krajského úřadu</a:t>
            </a:r>
          </a:p>
          <a:p>
            <a:r>
              <a:rPr lang="cs-CZ" dirty="0" smtClean="0"/>
              <a:t>největší město v kraji</a:t>
            </a:r>
          </a:p>
          <a:p>
            <a:r>
              <a:rPr lang="cs-CZ" dirty="0" smtClean="0"/>
              <a:t>slavná výroba hudebních nástrojů, hlavně klavírů </a:t>
            </a:r>
            <a:r>
              <a:rPr lang="cs-CZ" dirty="0" err="1" smtClean="0"/>
              <a:t>Petrof</a:t>
            </a:r>
            <a:endParaRPr lang="cs-CZ" dirty="0" smtClean="0"/>
          </a:p>
          <a:p>
            <a:r>
              <a:rPr lang="cs-CZ" dirty="0" smtClean="0"/>
              <a:t>další významná města</a:t>
            </a:r>
          </a:p>
          <a:p>
            <a:pPr lvl="1"/>
            <a:r>
              <a:rPr lang="cs-CZ" sz="2800" dirty="0" smtClean="0"/>
              <a:t>Trutnov</a:t>
            </a:r>
          </a:p>
          <a:p>
            <a:pPr lvl="1"/>
            <a:r>
              <a:rPr lang="cs-CZ" sz="2800" dirty="0" smtClean="0"/>
              <a:t>Náchod</a:t>
            </a:r>
          </a:p>
          <a:p>
            <a:pPr lvl="1"/>
            <a:r>
              <a:rPr lang="cs-CZ" sz="2800" dirty="0" smtClean="0"/>
              <a:t>Dvůr Králové nad Labem</a:t>
            </a:r>
          </a:p>
          <a:p>
            <a:pPr lvl="1"/>
            <a:r>
              <a:rPr lang="cs-CZ" sz="2800" dirty="0" smtClean="0"/>
              <a:t>Vrchlabí</a:t>
            </a:r>
          </a:p>
          <a:p>
            <a:pPr lvl="1"/>
            <a:r>
              <a:rPr lang="cs-CZ" sz="2800" dirty="0" smtClean="0"/>
              <a:t>Jičín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44607690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1" y="689492"/>
            <a:ext cx="9138529" cy="6168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16632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Automobilka Škoda dva závody- v </a:t>
            </a:r>
            <a:r>
              <a:rPr lang="cs-CZ" sz="2400" dirty="0" err="1" smtClean="0"/>
              <a:t>Kvasinách</a:t>
            </a:r>
            <a:r>
              <a:rPr lang="cs-CZ" sz="2400" dirty="0" smtClean="0"/>
              <a:t> a ve Vrchlabí</a:t>
            </a:r>
            <a:endParaRPr lang="cs-CZ" sz="2400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5802" y="12576"/>
            <a:ext cx="5144532" cy="6845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872462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608634"/>
            <a:ext cx="9127410" cy="5249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1965507"/>
      </p:ext>
    </p:extLst>
  </p:cSld>
  <p:clrMapOvr>
    <a:masterClrMapping/>
  </p:clrMapOvr>
  <p:transition spd="slow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pomezí Čech a Moravy</a:t>
            </a:r>
          </a:p>
          <a:p>
            <a:r>
              <a:rPr lang="cs-CZ" dirty="0" smtClean="0"/>
              <a:t>Českomoravská vrchovina na většině území</a:t>
            </a:r>
          </a:p>
          <a:p>
            <a:r>
              <a:rPr lang="cs-CZ" dirty="0" smtClean="0"/>
              <a:t>zvlněná krajina s širokými údolími</a:t>
            </a:r>
          </a:p>
          <a:p>
            <a:r>
              <a:rPr lang="cs-CZ" dirty="0" smtClean="0"/>
              <a:t>půda není úrodná</a:t>
            </a:r>
          </a:p>
          <a:p>
            <a:r>
              <a:rPr lang="cs-CZ" dirty="0" smtClean="0"/>
              <a:t>podnebí je chladné jako na horách</a:t>
            </a:r>
          </a:p>
          <a:p>
            <a:r>
              <a:rPr lang="cs-CZ" dirty="0" smtClean="0"/>
              <a:t>prameny řek Sázava, Jihlava a Svratka</a:t>
            </a:r>
          </a:p>
          <a:p>
            <a:r>
              <a:rPr lang="cs-CZ" dirty="0" smtClean="0"/>
              <a:t>zemědělství- pěstování brambor, řepky olejky</a:t>
            </a:r>
          </a:p>
          <a:p>
            <a:r>
              <a:rPr lang="cs-CZ" dirty="0" smtClean="0"/>
              <a:t>chov prasat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01273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Jihlava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sídlo krajského úřadu</a:t>
            </a:r>
          </a:p>
          <a:p>
            <a:r>
              <a:rPr lang="cs-CZ" dirty="0" smtClean="0"/>
              <a:t>průmyslové město</a:t>
            </a:r>
          </a:p>
          <a:p>
            <a:r>
              <a:rPr lang="cs-CZ" dirty="0"/>
              <a:t>V</a:t>
            </a:r>
            <a:r>
              <a:rPr lang="cs-CZ" dirty="0" smtClean="0"/>
              <a:t>e strojírenských závodech se vyrábějí součástky do automobilů.</a:t>
            </a:r>
          </a:p>
          <a:p>
            <a:r>
              <a:rPr lang="cs-CZ" dirty="0" smtClean="0"/>
              <a:t>textilní výroba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95456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významná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Žďár nad Sázavou</a:t>
            </a:r>
          </a:p>
          <a:p>
            <a:r>
              <a:rPr lang="cs-CZ" sz="3200" dirty="0" smtClean="0"/>
              <a:t>Třebíč</a:t>
            </a:r>
          </a:p>
          <a:p>
            <a:r>
              <a:rPr lang="cs-CZ" sz="3200" dirty="0" smtClean="0"/>
              <a:t>Pelhřimov</a:t>
            </a:r>
          </a:p>
          <a:p>
            <a:r>
              <a:rPr lang="cs-CZ" sz="3200" dirty="0" smtClean="0"/>
              <a:t>Telč</a:t>
            </a:r>
          </a:p>
          <a:p>
            <a:r>
              <a:rPr lang="cs-CZ" sz="3200" dirty="0" smtClean="0"/>
              <a:t>Nové město na Moravě</a:t>
            </a:r>
          </a:p>
          <a:p>
            <a:r>
              <a:rPr lang="cs-CZ" sz="3200" dirty="0" smtClean="0"/>
              <a:t>Velké Meziříčí</a:t>
            </a:r>
          </a:p>
        </p:txBody>
      </p:sp>
    </p:spTree>
    <p:extLst>
      <p:ext uri="{BB962C8B-B14F-4D97-AF65-F5344CB8AC3E}">
        <p14:creationId xmlns:p14="http://schemas.microsoft.com/office/powerpoint/2010/main" xmlns="" val="2174683554"/>
      </p:ext>
    </p:extLst>
  </p:cSld>
  <p:clrMapOvr>
    <a:masterClrMapping/>
  </p:clrMapOvr>
  <p:transition spd="slow">
    <p:pull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7546" y="362178"/>
            <a:ext cx="9161543" cy="6103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775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350130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4567" y="1700808"/>
            <a:ext cx="9144000" cy="386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332656"/>
            <a:ext cx="28469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Telč náměstí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" y="-1"/>
            <a:ext cx="9144001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5555" y="335687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Žďár nad Sázavou- kostel svatého Jana Nepomuckého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879133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je krajské město  Pardubického kraje?</a:t>
            </a:r>
          </a:p>
          <a:p>
            <a:r>
              <a:rPr lang="cs-CZ" dirty="0" smtClean="0"/>
              <a:t>Jaké je krajské město kraje Vysočina?</a:t>
            </a:r>
          </a:p>
          <a:p>
            <a:r>
              <a:rPr lang="cs-CZ" dirty="0" smtClean="0"/>
              <a:t>Jaké je krajské město Královehradeckého kraje?</a:t>
            </a:r>
          </a:p>
          <a:p>
            <a:r>
              <a:rPr lang="cs-CZ" dirty="0" smtClean="0"/>
              <a:t>Která významná řeka </a:t>
            </a:r>
            <a:r>
              <a:rPr lang="cs-CZ" dirty="0" smtClean="0"/>
              <a:t>pramení                                       </a:t>
            </a:r>
            <a:r>
              <a:rPr lang="cs-CZ" dirty="0" smtClean="0"/>
              <a:t>v </a:t>
            </a:r>
            <a:r>
              <a:rPr lang="cs-CZ" dirty="0" smtClean="0"/>
              <a:t>Královéhradeckém </a:t>
            </a:r>
            <a:r>
              <a:rPr lang="cs-CZ" dirty="0" smtClean="0"/>
              <a:t>kraji?</a:t>
            </a:r>
          </a:p>
          <a:p>
            <a:r>
              <a:rPr lang="cs-CZ" dirty="0" smtClean="0"/>
              <a:t>Jak se jmenuje jaderná elektrárna na Vysočině?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67127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2"/>
              </a:rPr>
              <a:t>http://cs.wikipedia.org/wiki/Soubor:%C4%8Cerno%C5%A1ice,_Kar%C5%A1tejnsk%C3%A1,_</a:t>
            </a:r>
            <a:r>
              <a:rPr lang="en-US" sz="1600" dirty="0" smtClean="0">
                <a:hlinkClick r:id="rId2"/>
              </a:rPr>
              <a:t>autobus_u_n%C3%A1dra%C5%BE%C3%AD.jpg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3"/>
              </a:rPr>
              <a:t>http://</a:t>
            </a:r>
            <a:r>
              <a:rPr lang="en-US" sz="1600" dirty="0" smtClean="0">
                <a:hlinkClick r:id="rId3"/>
              </a:rPr>
              <a:t>cs.wikipedia.org/wiki/Soubor:2004_Kralovehradecky_kraj.PNG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4"/>
              </a:rPr>
              <a:t>http://</a:t>
            </a:r>
            <a:r>
              <a:rPr lang="en-US" sz="1600" dirty="0" smtClean="0">
                <a:hlinkClick r:id="rId4"/>
              </a:rPr>
              <a:t>cs.wikipedia.org/wiki/Soubor:2004_Pardubicky_kraj.PNG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5"/>
              </a:rPr>
              <a:t>http://cs.wikipedia.org/wiki/Soubor:Litomy%C5%A1l,_</a:t>
            </a:r>
            <a:r>
              <a:rPr lang="en-US" sz="1600" dirty="0" smtClean="0">
                <a:hlinkClick r:id="rId5"/>
              </a:rPr>
              <a:t>Schloss.jpg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6"/>
              </a:rPr>
              <a:t>http://</a:t>
            </a:r>
            <a:r>
              <a:rPr lang="en-US" sz="1600" dirty="0" smtClean="0">
                <a:hlinkClick r:id="rId6"/>
              </a:rPr>
              <a:t>cs.wikipedia.org/wiki/Soubor:Inzer%C3%A1t_Petrof_1895.jpg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4. 4. 2008, 12:18 [cit. 2012-04-05].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7"/>
              </a:rPr>
              <a:t>http://</a:t>
            </a:r>
            <a:r>
              <a:rPr lang="en-US" sz="1600" dirty="0" smtClean="0">
                <a:hlinkClick r:id="rId7"/>
              </a:rPr>
              <a:t>cs.wikipedia.org/wiki/Soubor:Skoda_Octavia_II_Combi_Facelift_20090426_front.JPG</a:t>
            </a:r>
            <a:endParaRPr lang="cs-CZ" sz="1600" dirty="0" smtClean="0"/>
          </a:p>
          <a:p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2001- [cit. 2012-04-07].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http://cs.wikipedia.org/wiki/Soubor:2004_Kraj_Vysocina.PNG</a:t>
            </a:r>
            <a:endParaRPr lang="cs-CZ" sz="1600" dirty="0" smtClean="0"/>
          </a:p>
          <a:p>
            <a:r>
              <a:rPr lang="en-US" sz="1800" i="1" dirty="0"/>
              <a:t>Wikipedia</a:t>
            </a:r>
            <a:r>
              <a:rPr lang="en-US" sz="1800" dirty="0"/>
              <a:t>: </a:t>
            </a:r>
            <a:r>
              <a:rPr lang="en-US" sz="1800" i="1" dirty="0"/>
              <a:t>the free encyclopedia</a:t>
            </a:r>
            <a:r>
              <a:rPr lang="en-US" sz="1800" dirty="0"/>
              <a:t> [online]. San Francisco (CA): Wikimedia Foundation, 2001- [cit. 2012-04-07]. </a:t>
            </a:r>
            <a:r>
              <a:rPr lang="en-US" sz="1800" dirty="0" err="1"/>
              <a:t>Dostupné</a:t>
            </a:r>
            <a:r>
              <a:rPr lang="en-US" sz="1800" dirty="0"/>
              <a:t> z: http://cs.wikipedia.org/wiki/Soubor:Main_entrance_of_Dukovany_Nuclear_Power_Station.jpg</a:t>
            </a:r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hedvábí</Template>
  <TotalTime>800</TotalTime>
  <Words>646</Words>
  <Application>Microsoft Office PowerPoint</Application>
  <PresentationFormat>Předvádění na obrazovce (4:3)</PresentationFormat>
  <Paragraphs>99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Silk</vt:lpstr>
      <vt:lpstr>Snímek 1</vt:lpstr>
      <vt:lpstr>Anotace</vt:lpstr>
      <vt:lpstr>Pardubický kraj</vt:lpstr>
      <vt:lpstr>Pardubický kraj</vt:lpstr>
      <vt:lpstr>Pardubice</vt:lpstr>
      <vt:lpstr>Snímek 6</vt:lpstr>
      <vt:lpstr>Snímek 7</vt:lpstr>
      <vt:lpstr>Královéhradecký kraj</vt:lpstr>
      <vt:lpstr>Královéhradecký kraj</vt:lpstr>
      <vt:lpstr>Hradec Králové</vt:lpstr>
      <vt:lpstr>Snímek 11</vt:lpstr>
      <vt:lpstr>kraj Vysočina</vt:lpstr>
      <vt:lpstr>kraj Vysočina</vt:lpstr>
      <vt:lpstr>Jihlava</vt:lpstr>
      <vt:lpstr>další významná města</vt:lpstr>
      <vt:lpstr>Snímek 16</vt:lpstr>
      <vt:lpstr>Snímek 17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63</cp:revision>
  <dcterms:created xsi:type="dcterms:W3CDTF">2011-08-21T15:31:45Z</dcterms:created>
  <dcterms:modified xsi:type="dcterms:W3CDTF">2013-03-05T14:14:05Z</dcterms:modified>
</cp:coreProperties>
</file>