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7" r:id="rId3"/>
    <p:sldId id="257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VY_42_INOVACE_07_TROJÚHELNÍK,OBDÉLNÍK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Trojúhelník, obdélník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53752F-8ABC-45B0-8974-257391CB6B6C}" type="presOf" srcId="{019433A1-1324-4DE1-9E6F-32B851095F74}" destId="{A3817367-F2BC-482F-8832-FA00B51DCCF3}" srcOrd="0" destOrd="0" presId="urn:microsoft.com/office/officeart/2005/8/layout/target3"/>
    <dgm:cxn modelId="{81A328C5-3B16-4279-A880-F749A383E0C2}" type="presOf" srcId="{C73C7642-F245-4585-8F88-243F9FAEF6CA}" destId="{AA41A67C-3D3F-4AE9-9E0F-5D7F7BB2E741}" srcOrd="1" destOrd="0" presId="urn:microsoft.com/office/officeart/2005/8/layout/target3"/>
    <dgm:cxn modelId="{CEB72C4C-8C2A-472D-AAD2-842D892E568E}" type="presOf" srcId="{EBC41103-E2E5-4D48-9B4B-425520D3D098}" destId="{F969C235-9271-4D34-B740-D627A121CAD0}" srcOrd="1" destOrd="0" presId="urn:microsoft.com/office/officeart/2005/8/layout/target3"/>
    <dgm:cxn modelId="{4DDAC25C-06F7-4054-A985-C701A6181FFF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9384FB7-A0CD-459F-A509-FEC68CF49117}" type="presOf" srcId="{39F8B381-5807-488E-AC22-73DD4140ED4A}" destId="{71045F8C-00FA-488E-A7BD-E2E6753D979D}" srcOrd="0" destOrd="0" presId="urn:microsoft.com/office/officeart/2005/8/layout/target3"/>
    <dgm:cxn modelId="{F9818A98-6932-4154-B937-78493FCE41F4}" type="presOf" srcId="{019433A1-1324-4DE1-9E6F-32B851095F74}" destId="{E7297F21-D4FD-4A41-AE58-814D01A6B5E7}" srcOrd="1" destOrd="0" presId="urn:microsoft.com/office/officeart/2005/8/layout/target3"/>
    <dgm:cxn modelId="{B341287D-B740-4F09-93BF-7304A2D3B7EF}" type="presOf" srcId="{FBBFC3EA-9D9D-4F3A-BEA6-9C2C0E46BF20}" destId="{643EA938-EDE0-4533-ACCC-D2BD6F3A527C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E751C3B-EB72-4E31-B19E-AF5173BA8546}" type="presOf" srcId="{445C7998-7549-48B0-BD68-D4F0167F02E5}" destId="{BC35EE03-4121-4EF9-923D-7CB6D30D358D}" srcOrd="0" destOrd="0" presId="urn:microsoft.com/office/officeart/2005/8/layout/target3"/>
    <dgm:cxn modelId="{BE596AA6-E136-4211-BFC9-46787BAFC11F}" type="presOf" srcId="{C73C7642-F245-4585-8F88-243F9FAEF6CA}" destId="{97289DF2-90F4-4EC2-A9FC-633B00BAB610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A9737AE-F3AB-4568-B7A1-DAA33288CCC6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F9F1189-CDFA-4B68-A01C-541E9E39622C}" type="presOf" srcId="{445C7998-7549-48B0-BD68-D4F0167F02E5}" destId="{4D19AB04-24FA-40C2-B203-52AE3D15E171}" srcOrd="1" destOrd="0" presId="urn:microsoft.com/office/officeart/2005/8/layout/target3"/>
    <dgm:cxn modelId="{3D13F862-C140-4FAC-AECF-116ABECC20BB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0A98A2A-82E5-4C18-BCA4-EDDE775F0853}" type="presOf" srcId="{DAEA276B-ECF9-46F6-A7D3-4693B2D32BC4}" destId="{F69A1436-182C-465B-AD7F-FE48E0C090C1}" srcOrd="1" destOrd="0" presId="urn:microsoft.com/office/officeart/2005/8/layout/target3"/>
    <dgm:cxn modelId="{CC5B4779-550C-4D75-9A80-B321F6884CEA}" type="presParOf" srcId="{71045F8C-00FA-488E-A7BD-E2E6753D979D}" destId="{3577EC6B-C980-4F34-8C69-4365E7B8FC8C}" srcOrd="0" destOrd="0" presId="urn:microsoft.com/office/officeart/2005/8/layout/target3"/>
    <dgm:cxn modelId="{1503F2D8-29F7-4552-8441-1D25A3342290}" type="presParOf" srcId="{71045F8C-00FA-488E-A7BD-E2E6753D979D}" destId="{6940EB87-DC1D-4BC3-9408-9AC2E1FFC039}" srcOrd="1" destOrd="0" presId="urn:microsoft.com/office/officeart/2005/8/layout/target3"/>
    <dgm:cxn modelId="{5BD0F327-E268-4010-A703-D037924B08CF}" type="presParOf" srcId="{71045F8C-00FA-488E-A7BD-E2E6753D979D}" destId="{BC35EE03-4121-4EF9-923D-7CB6D30D358D}" srcOrd="2" destOrd="0" presId="urn:microsoft.com/office/officeart/2005/8/layout/target3"/>
    <dgm:cxn modelId="{38139EAD-5AD8-4FCA-90E1-5E49BF3F00A2}" type="presParOf" srcId="{71045F8C-00FA-488E-A7BD-E2E6753D979D}" destId="{C95EEA27-3CBF-4645-A92D-9D8AF5C1CBFC}" srcOrd="3" destOrd="0" presId="urn:microsoft.com/office/officeart/2005/8/layout/target3"/>
    <dgm:cxn modelId="{8A8F425B-5DF3-4A14-90CA-ACB6085273E8}" type="presParOf" srcId="{71045F8C-00FA-488E-A7BD-E2E6753D979D}" destId="{851BB866-B6AE-4566-893F-4C635BA974FC}" srcOrd="4" destOrd="0" presId="urn:microsoft.com/office/officeart/2005/8/layout/target3"/>
    <dgm:cxn modelId="{D3DC2EFB-7A22-4EBC-94EB-4222BF810861}" type="presParOf" srcId="{71045F8C-00FA-488E-A7BD-E2E6753D979D}" destId="{643EA938-EDE0-4533-ACCC-D2BD6F3A527C}" srcOrd="5" destOrd="0" presId="urn:microsoft.com/office/officeart/2005/8/layout/target3"/>
    <dgm:cxn modelId="{E66FD15F-EB24-4842-A192-CA00DB361009}" type="presParOf" srcId="{71045F8C-00FA-488E-A7BD-E2E6753D979D}" destId="{92F31B18-D66D-4CC7-89B9-378928DE877D}" srcOrd="6" destOrd="0" presId="urn:microsoft.com/office/officeart/2005/8/layout/target3"/>
    <dgm:cxn modelId="{250A8D8E-96A7-4269-A5B1-4D3AFB667C8F}" type="presParOf" srcId="{71045F8C-00FA-488E-A7BD-E2E6753D979D}" destId="{902074E1-B931-4618-97F1-FADBE82E9C3C}" srcOrd="7" destOrd="0" presId="urn:microsoft.com/office/officeart/2005/8/layout/target3"/>
    <dgm:cxn modelId="{3DAADE28-7995-4386-903D-D79CF7E5895B}" type="presParOf" srcId="{71045F8C-00FA-488E-A7BD-E2E6753D979D}" destId="{A3817367-F2BC-482F-8832-FA00B51DCCF3}" srcOrd="8" destOrd="0" presId="urn:microsoft.com/office/officeart/2005/8/layout/target3"/>
    <dgm:cxn modelId="{8578874A-9EAC-40B2-8F74-6F7D1916D6F1}" type="presParOf" srcId="{71045F8C-00FA-488E-A7BD-E2E6753D979D}" destId="{626ABFF6-56C8-4386-B662-68EC364EED9D}" srcOrd="9" destOrd="0" presId="urn:microsoft.com/office/officeart/2005/8/layout/target3"/>
    <dgm:cxn modelId="{D3FEE39D-15BD-4B69-96E0-8BED699749BB}" type="presParOf" srcId="{71045F8C-00FA-488E-A7BD-E2E6753D979D}" destId="{6DB11F1C-D028-4800-9625-6611CA9DE6D4}" srcOrd="10" destOrd="0" presId="urn:microsoft.com/office/officeart/2005/8/layout/target3"/>
    <dgm:cxn modelId="{0FB1343F-A746-4914-8C75-7C2A179E6EFB}" type="presParOf" srcId="{71045F8C-00FA-488E-A7BD-E2E6753D979D}" destId="{CDED6FE3-AD8F-4ACC-B6B8-710EDDD97598}" srcOrd="11" destOrd="0" presId="urn:microsoft.com/office/officeart/2005/8/layout/target3"/>
    <dgm:cxn modelId="{2F0174D9-33D5-477E-8971-ADB1CF3C8D56}" type="presParOf" srcId="{71045F8C-00FA-488E-A7BD-E2E6753D979D}" destId="{397AC6D7-84A6-4150-958F-83C92D9ACF38}" srcOrd="12" destOrd="0" presId="urn:microsoft.com/office/officeart/2005/8/layout/target3"/>
    <dgm:cxn modelId="{FB959668-65EE-4141-A927-A5DD3621AF34}" type="presParOf" srcId="{71045F8C-00FA-488E-A7BD-E2E6753D979D}" destId="{D7419528-33A6-416D-9E64-B3F7915C5149}" srcOrd="13" destOrd="0" presId="urn:microsoft.com/office/officeart/2005/8/layout/target3"/>
    <dgm:cxn modelId="{6A4E04EB-6893-47B9-86EE-B09B4F4F8CCF}" type="presParOf" srcId="{71045F8C-00FA-488E-A7BD-E2E6753D979D}" destId="{97289DF2-90F4-4EC2-A9FC-633B00BAB610}" srcOrd="14" destOrd="0" presId="urn:microsoft.com/office/officeart/2005/8/layout/target3"/>
    <dgm:cxn modelId="{2A49C4DD-B6A4-4339-86FA-F57CBB2CDDF9}" type="presParOf" srcId="{71045F8C-00FA-488E-A7BD-E2E6753D979D}" destId="{234EBA9D-95B4-4C20-A84E-6F65F1085DC6}" srcOrd="15" destOrd="0" presId="urn:microsoft.com/office/officeart/2005/8/layout/target3"/>
    <dgm:cxn modelId="{A36C0A21-8826-4DC8-8A4D-553C51C8A5CF}" type="presParOf" srcId="{71045F8C-00FA-488E-A7BD-E2E6753D979D}" destId="{12255512-213F-41DF-90A6-8B4CD74A2B52}" srcOrd="16" destOrd="0" presId="urn:microsoft.com/office/officeart/2005/8/layout/target3"/>
    <dgm:cxn modelId="{782C588C-F862-4647-8291-1FB17015EFFF}" type="presParOf" srcId="{71045F8C-00FA-488E-A7BD-E2E6753D979D}" destId="{50C2F88D-8688-44C2-A854-691F34009D3B}" srcOrd="17" destOrd="0" presId="urn:microsoft.com/office/officeart/2005/8/layout/target3"/>
    <dgm:cxn modelId="{A52E9F8D-FB1F-43D9-A988-41BA8B9B0C49}" type="presParOf" srcId="{71045F8C-00FA-488E-A7BD-E2E6753D979D}" destId="{4D19AB04-24FA-40C2-B203-52AE3D15E171}" srcOrd="18" destOrd="0" presId="urn:microsoft.com/office/officeart/2005/8/layout/target3"/>
    <dgm:cxn modelId="{B9B2C67E-2405-477E-8EE7-652312FDFD8E}" type="presParOf" srcId="{71045F8C-00FA-488E-A7BD-E2E6753D979D}" destId="{832BF48F-0145-4429-9E02-8FCA946CCE9E}" srcOrd="19" destOrd="0" presId="urn:microsoft.com/office/officeart/2005/8/layout/target3"/>
    <dgm:cxn modelId="{AE5C62BC-5D74-4226-91FE-D0239C8DDF35}" type="presParOf" srcId="{71045F8C-00FA-488E-A7BD-E2E6753D979D}" destId="{E7297F21-D4FD-4A41-AE58-814D01A6B5E7}" srcOrd="20" destOrd="0" presId="urn:microsoft.com/office/officeart/2005/8/layout/target3"/>
    <dgm:cxn modelId="{42710848-921A-4A54-8B26-BFCEA79B323B}" type="presParOf" srcId="{71045F8C-00FA-488E-A7BD-E2E6753D979D}" destId="{F69A1436-182C-465B-AD7F-FE48E0C090C1}" srcOrd="21" destOrd="0" presId="urn:microsoft.com/office/officeart/2005/8/layout/target3"/>
    <dgm:cxn modelId="{08DF4877-C2D0-4DD7-9603-00624BAA3819}" type="presParOf" srcId="{71045F8C-00FA-488E-A7BD-E2E6753D979D}" destId="{AA41A67C-3D3F-4AE9-9E0F-5D7F7BB2E741}" srcOrd="22" destOrd="0" presId="urn:microsoft.com/office/officeart/2005/8/layout/target3"/>
    <dgm:cxn modelId="{524506F6-E64F-4F5F-8018-F356923D0A2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658A90-FB10-45CB-AEDF-374B037FE9D8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cs-CZ"/>
        </a:p>
      </dgm:t>
    </dgm:pt>
    <dgm:pt modelId="{98599D9E-3D32-487F-B401-E96D6952D782}" type="pres">
      <dgm:prSet presAssocID="{9E658A90-FB10-45CB-AEDF-374B037FE9D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2073E410-1EC1-4AF5-85F7-F04B85431D7D}" type="presOf" srcId="{9E658A90-FB10-45CB-AEDF-374B037FE9D8}" destId="{98599D9E-3D32-487F-B401-E96D6952D782}" srcOrd="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658A90-FB10-45CB-AEDF-374B037FE9D8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8599D9E-3D32-487F-B401-E96D6952D782}" type="pres">
      <dgm:prSet presAssocID="{9E658A90-FB10-45CB-AEDF-374B037FE9D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90708A22-5D43-458E-A130-07ABDF4370D5}" type="presOf" srcId="{9E658A90-FB10-45CB-AEDF-374B037FE9D8}" destId="{98599D9E-3D32-487F-B401-E96D6952D782}" srcOrd="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VY_42_INOVACE_07_TROJÚHELNÍK,OBDÉLNÍK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Trojúhelník, obdélník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50283-9672-431A-B758-55B1EBF71D2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EC2BF4-FF46-4802-807E-F9F257C525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8918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C2BF4-FF46-4802-807E-F9F257C525D8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492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661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040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106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022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800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794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182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867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90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006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957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74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2125049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8808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 1.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ročník.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Třídění geometrických tvarů podle znaků, které určí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žáci.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 na  interaktivní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tabuli.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jednotlivých částí ( pastelky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), práce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 skupinách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Kontrola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práce pomocí interaktivní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tabule.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282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488832" cy="1143000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Roztřiďte obrazce do skupin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2627784" y="2420888"/>
            <a:ext cx="648072" cy="576064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6156176" y="2708920"/>
            <a:ext cx="720080" cy="20882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043608" y="4797152"/>
            <a:ext cx="2232248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19672" y="2996952"/>
            <a:ext cx="792088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596336" y="2204864"/>
            <a:ext cx="432048" cy="15481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527576" y="4949552"/>
            <a:ext cx="708720" cy="75877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78288" y="3452769"/>
            <a:ext cx="708720" cy="75877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923928" y="5254352"/>
            <a:ext cx="708720" cy="758771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619672" y="3832154"/>
            <a:ext cx="396044" cy="37938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292080" y="1628800"/>
            <a:ext cx="864096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410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488832" cy="1143000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Roztřiďte obrazce do skupin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Lze třídit : a /  podle tvaru</a:t>
            </a:r>
          </a:p>
          <a:p>
            <a:pPr marL="0" indent="0">
              <a:buNone/>
            </a:pPr>
            <a:r>
              <a:rPr lang="cs-CZ" dirty="0" smtClean="0"/>
              <a:t>                      b/   podle barvy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247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Pojmenuj   tyto   geometrické útvary.</a:t>
            </a:r>
            <a:br>
              <a:rPr lang="cs-CZ" dirty="0" smtClean="0"/>
            </a:br>
            <a:r>
              <a:rPr lang="cs-CZ" dirty="0" smtClean="0"/>
              <a:t>Co o nich víš?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224998173"/>
              </p:ext>
            </p:extLst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ovnoramenný trojúhelník 5"/>
          <p:cNvSpPr/>
          <p:nvPr/>
        </p:nvSpPr>
        <p:spPr>
          <a:xfrm>
            <a:off x="1403648" y="2204864"/>
            <a:ext cx="2548760" cy="288032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96136" y="2204864"/>
            <a:ext cx="1440160" cy="28803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945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Pojmenuj   tyto   geometrické útvary.</a:t>
            </a:r>
            <a:br>
              <a:rPr lang="cs-CZ" dirty="0" smtClean="0"/>
            </a:br>
            <a:r>
              <a:rPr lang="cs-CZ" dirty="0" smtClean="0"/>
              <a:t>Co o nich víš?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566274032"/>
              </p:ext>
            </p:extLst>
          </p:nvPr>
        </p:nvGraphicFramePr>
        <p:xfrm>
          <a:off x="1115616" y="1600200"/>
          <a:ext cx="338018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ovnoramenný trojúhelník 5"/>
          <p:cNvSpPr/>
          <p:nvPr/>
        </p:nvSpPr>
        <p:spPr>
          <a:xfrm>
            <a:off x="1429358" y="2226787"/>
            <a:ext cx="2548760" cy="288032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  <a:p>
            <a:pPr algn="ctr"/>
            <a:endParaRPr lang="cs-CZ" sz="24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64088" y="2226787"/>
            <a:ext cx="1332148" cy="28803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16004" y="5834589"/>
            <a:ext cx="2931381" cy="61874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TROJÚHELNÍK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8" y="5834590"/>
            <a:ext cx="2664296" cy="61874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OBDÉLNÍK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2204864"/>
            <a:ext cx="1512168" cy="187220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 strany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 vrcholy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20272" y="2204864"/>
            <a:ext cx="1800200" cy="23042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 strany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 vrcholy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351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Nakresli 2 obdélníky a  3 trojúhelníky.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0589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Nakresli 2 obdélníky a  3 trojúhelníky.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6" y="2348880"/>
            <a:ext cx="2520280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331640" y="4365104"/>
            <a:ext cx="936104" cy="136815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4572000" y="2348880"/>
            <a:ext cx="1800200" cy="1512168"/>
          </a:xfrm>
          <a:prstGeom prst="triangl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>
            <a:off x="3635896" y="4581128"/>
            <a:ext cx="1836204" cy="1296144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6372200" y="3877450"/>
            <a:ext cx="1800200" cy="2143837"/>
          </a:xfrm>
          <a:prstGeom prst="triangle">
            <a:avLst>
              <a:gd name="adj" fmla="val 65101"/>
            </a:avLst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308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764704"/>
            <a:ext cx="46948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4114747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148</Words>
  <Application>Microsoft Office PowerPoint</Application>
  <PresentationFormat>Předvádění na obrazovce (4:3)</PresentationFormat>
  <Paragraphs>35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Roztřiďte obrazce do skupin</vt:lpstr>
      <vt:lpstr>Roztřiďte obrazce do skupin</vt:lpstr>
      <vt:lpstr>Pojmenuj   tyto   geometrické útvary. Co o nich víš?</vt:lpstr>
      <vt:lpstr>Pojmenuj   tyto   geometrické útvary. Co o nich víš?</vt:lpstr>
      <vt:lpstr>Nakresli 2 obdélníky a  3 trojúhelníky.</vt:lpstr>
      <vt:lpstr>Nakresli 2 obdélníky a  3 trojúhelníky.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Roztřiďte obrazce do skupin</dc:title>
  <dc:creator>Uzlíková</dc:creator>
  <cp:lastModifiedBy>Učitel</cp:lastModifiedBy>
  <cp:revision>12</cp:revision>
  <dcterms:created xsi:type="dcterms:W3CDTF">2012-03-07T20:12:07Z</dcterms:created>
  <dcterms:modified xsi:type="dcterms:W3CDTF">2012-03-12T16:02:37Z</dcterms:modified>
</cp:coreProperties>
</file>