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3" r:id="rId4"/>
    <p:sldId id="262" r:id="rId5"/>
    <p:sldId id="263" r:id="rId6"/>
    <p:sldId id="264" r:id="rId7"/>
    <p:sldId id="271" r:id="rId8"/>
    <p:sldId id="265" r:id="rId9"/>
    <p:sldId id="269" r:id="rId10"/>
    <p:sldId id="266" r:id="rId11"/>
    <p:sldId id="270" r:id="rId12"/>
    <p:sldId id="267" r:id="rId13"/>
    <p:sldId id="268" r:id="rId14"/>
    <p:sldId id="272" r:id="rId15"/>
    <p:sldId id="26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ZŠ, Veselí nad Moravu, Kollárova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Andrea Filípková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VY_32_INOVACE_12/15_Jižní Evropa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Státy jižní Evropy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</a:t>
          </a:r>
          <a:r>
            <a:rPr lang="cs-CZ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 custLinFactNeighborX="-2340" custLinFactNeighborY="332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MŠ a ZŠ, Veselí nad Moravu, Kollárova 1045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Andrea Filípková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792085" y="1368149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VY_32_INOVACE_12/15_Jižní Evropa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Státy jižní Evropy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</a:t>
          </a:r>
          <a:r>
            <a:rPr lang="cs-CZ" sz="1800" kern="1200" smtClean="0"/>
            <a:t>projektu:CZ.1.07/1.4.00/21.0822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889696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výuku předmětu zeměpis pro základní školu praktickou.</a:t>
            </a:r>
          </a:p>
          <a:p>
            <a:r>
              <a:rPr lang="cs-CZ" dirty="0" smtClean="0"/>
              <a:t>Příprava není nutná.</a:t>
            </a:r>
          </a:p>
          <a:p>
            <a:r>
              <a:rPr lang="cs-CZ" dirty="0" smtClean="0"/>
              <a:t>Doba </a:t>
            </a:r>
            <a:r>
              <a:rPr lang="cs-CZ" smtClean="0"/>
              <a:t>vzniku </a:t>
            </a:r>
            <a:r>
              <a:rPr lang="cs-CZ" smtClean="0"/>
              <a:t>leden 2012</a:t>
            </a:r>
            <a:endParaRPr lang="cs-CZ" dirty="0" smtClean="0"/>
          </a:p>
          <a:p>
            <a:r>
              <a:rPr lang="cs-CZ" dirty="0" smtClean="0"/>
              <a:t>Doba ověření 25.5. 2012</a:t>
            </a:r>
          </a:p>
          <a:p>
            <a:r>
              <a:rPr lang="cs-CZ" dirty="0" smtClean="0"/>
              <a:t>Učitel seznámí žáky se státy jižní Evropy.</a:t>
            </a:r>
          </a:p>
          <a:p>
            <a:r>
              <a:rPr lang="cs-CZ" dirty="0" smtClean="0"/>
              <a:t>Závěrečný úkol žáci zvládli.</a:t>
            </a:r>
          </a:p>
          <a:p>
            <a:r>
              <a:rPr lang="cs-CZ" dirty="0" smtClean="0"/>
              <a:t>Je určen pro žáky 8.ročníku</a:t>
            </a:r>
          </a:p>
          <a:p>
            <a:r>
              <a:rPr lang="cs-CZ" dirty="0" smtClean="0"/>
              <a:t>Určeno pro práci na interaktivní tabuli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8000" b="1" dirty="0" smtClean="0"/>
              <a:t>Jižní Evropa</a:t>
            </a:r>
            <a:endParaRPr lang="cs-CZ" sz="8000" b="1" dirty="0"/>
          </a:p>
        </p:txBody>
      </p:sp>
    </p:spTree>
    <p:extLst>
      <p:ext uri="{BB962C8B-B14F-4D97-AF65-F5344CB8AC3E}">
        <p14:creationId xmlns:p14="http://schemas.microsoft.com/office/powerpoint/2010/main" val="42289870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88640"/>
            <a:ext cx="4824536" cy="924475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JIŽNÍ EVROPA</a:t>
            </a:r>
            <a:endParaRPr lang="cs-CZ" sz="36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251520" y="980728"/>
            <a:ext cx="3471277" cy="3724608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STÁTY:</a:t>
            </a:r>
          </a:p>
          <a:p>
            <a:r>
              <a:rPr lang="cs-CZ" sz="2800" b="1" dirty="0" smtClean="0"/>
              <a:t>Portugalsko</a:t>
            </a:r>
          </a:p>
          <a:p>
            <a:r>
              <a:rPr lang="cs-CZ" sz="2800" b="1" dirty="0" smtClean="0"/>
              <a:t>Španělsko</a:t>
            </a:r>
          </a:p>
          <a:p>
            <a:r>
              <a:rPr lang="cs-CZ" sz="2800" b="1" dirty="0" smtClean="0"/>
              <a:t>Itálie</a:t>
            </a:r>
          </a:p>
          <a:p>
            <a:r>
              <a:rPr lang="cs-CZ" sz="2800" b="1" dirty="0" smtClean="0"/>
              <a:t>Řecko</a:t>
            </a:r>
            <a:endParaRPr lang="cs-CZ" sz="28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1090" r="33872" b="-1"/>
          <a:stretch/>
        </p:blipFill>
        <p:spPr bwMode="auto">
          <a:xfrm>
            <a:off x="2905116" y="2924944"/>
            <a:ext cx="6098868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00776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7125113" cy="924475"/>
          </a:xfrm>
        </p:spPr>
        <p:txBody>
          <a:bodyPr/>
          <a:lstStyle/>
          <a:p>
            <a:r>
              <a:rPr lang="cs-CZ" sz="4400" dirty="0" smtClean="0"/>
              <a:t>Portugalsko </a:t>
            </a:r>
            <a:r>
              <a:rPr lang="cs-CZ" sz="2800" dirty="0" smtClean="0"/>
              <a:t>(republika)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27584" y="1772816"/>
            <a:ext cx="7125112" cy="4051437"/>
          </a:xfrm>
        </p:spPr>
        <p:txBody>
          <a:bodyPr>
            <a:noAutofit/>
          </a:bodyPr>
          <a:lstStyle/>
          <a:p>
            <a:pPr>
              <a:spcAft>
                <a:spcPts val="1200"/>
              </a:spcAft>
            </a:pPr>
            <a:r>
              <a:rPr lang="cs-CZ" sz="2400" dirty="0" smtClean="0"/>
              <a:t>hlavní město: Lisabon</a:t>
            </a:r>
          </a:p>
          <a:p>
            <a:pPr>
              <a:spcAft>
                <a:spcPts val="1200"/>
              </a:spcAft>
            </a:pPr>
            <a:r>
              <a:rPr lang="cs-CZ" sz="2400" dirty="0" smtClean="0"/>
              <a:t>měna: Euro</a:t>
            </a:r>
          </a:p>
          <a:p>
            <a:pPr>
              <a:spcAft>
                <a:spcPts val="1200"/>
              </a:spcAft>
            </a:pPr>
            <a:r>
              <a:rPr lang="cs-CZ" sz="2400" dirty="0" smtClean="0"/>
              <a:t>jazyk: Portugalština</a:t>
            </a:r>
          </a:p>
          <a:p>
            <a:pPr marL="0" indent="0">
              <a:spcAft>
                <a:spcPts val="1200"/>
              </a:spcAft>
              <a:buNone/>
            </a:pPr>
            <a:endParaRPr lang="cs-CZ" sz="2400" dirty="0" smtClean="0"/>
          </a:p>
          <a:p>
            <a:pPr>
              <a:spcAft>
                <a:spcPts val="1200"/>
              </a:spcAft>
            </a:pPr>
            <a:r>
              <a:rPr lang="cs-CZ" sz="2400" dirty="0" smtClean="0"/>
              <a:t>Staří Portugalci byli výborní mořeplavci</a:t>
            </a:r>
          </a:p>
          <a:p>
            <a:pPr lvl="1">
              <a:spcAft>
                <a:spcPts val="1200"/>
              </a:spcAft>
            </a:pPr>
            <a:r>
              <a:rPr lang="cs-CZ" sz="2000" dirty="0" smtClean="0"/>
              <a:t>první obepluli cestu kolem světa</a:t>
            </a:r>
          </a:p>
          <a:p>
            <a:pPr>
              <a:spcAft>
                <a:spcPts val="1200"/>
              </a:spcAft>
            </a:pPr>
            <a:r>
              <a:rPr lang="cs-CZ" sz="2400" dirty="0" smtClean="0"/>
              <a:t>rybářská velmoc</a:t>
            </a:r>
          </a:p>
          <a:p>
            <a:pPr>
              <a:spcAft>
                <a:spcPts val="1200"/>
              </a:spcAft>
            </a:pPr>
            <a:r>
              <a:rPr lang="cs-CZ" sz="2400" dirty="0" smtClean="0"/>
              <a:t>zemědělství</a:t>
            </a:r>
          </a:p>
          <a:p>
            <a:pPr lvl="1">
              <a:spcAft>
                <a:spcPts val="1200"/>
              </a:spcAft>
            </a:pPr>
            <a:r>
              <a:rPr lang="cs-CZ" sz="2000" dirty="0" smtClean="0"/>
              <a:t>vinná réva, ovoce, korkový dub</a:t>
            </a:r>
            <a:endParaRPr lang="cs-CZ" sz="2000" dirty="0"/>
          </a:p>
        </p:txBody>
      </p:sp>
      <p:pic>
        <p:nvPicPr>
          <p:cNvPr id="1026" name="Picture 2" descr="C:\Users\filipkova\AppData\Local\Microsoft\Windows\Temporary Internet Files\Content.IE5\WKLLJ514\MC9000243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1178" y="1245956"/>
            <a:ext cx="3220795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2796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filipkova\AppData\Local\Microsoft\Windows\Temporary Internet Files\Content.IE5\4Y0FCD6E\MP90040342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0222"/>
            <a:ext cx="8534722" cy="6827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33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05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0" y="87015"/>
            <a:ext cx="9144000" cy="6519565"/>
            <a:chOff x="0" y="87015"/>
            <a:chExt cx="9144000" cy="6519565"/>
          </a:xfrm>
        </p:grpSpPr>
        <p:pic>
          <p:nvPicPr>
            <p:cNvPr id="9218" name="Picture 2" descr="C:\Users\filipkova\AppData\Local\Microsoft\Windows\Temporary Internet Files\Content.IE5\3EZ7U3R6\MP900427937[1]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548680"/>
              <a:ext cx="9144000" cy="60579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853271" y="87015"/>
              <a:ext cx="748883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Lisabon, most </a:t>
              </a:r>
              <a:r>
                <a:rPr lang="cs-CZ" sz="2400" b="1" dirty="0" err="1" smtClean="0"/>
                <a:t>Vasco</a:t>
              </a:r>
              <a:r>
                <a:rPr lang="cs-CZ" sz="2400" b="1" dirty="0" smtClean="0"/>
                <a:t> da Gama</a:t>
              </a:r>
              <a:endParaRPr lang="cs-CZ" sz="24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4068564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7125113" cy="924475"/>
          </a:xfrm>
        </p:spPr>
        <p:txBody>
          <a:bodyPr/>
          <a:lstStyle/>
          <a:p>
            <a:r>
              <a:rPr lang="cs-CZ" sz="4400" dirty="0" smtClean="0"/>
              <a:t>Španělsko </a:t>
            </a:r>
            <a:r>
              <a:rPr lang="cs-CZ" dirty="0" smtClean="0"/>
              <a:t>(království)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099345"/>
            <a:ext cx="7125112" cy="4051437"/>
          </a:xfrm>
        </p:spPr>
        <p:txBody>
          <a:bodyPr>
            <a:normAutofit/>
          </a:bodyPr>
          <a:lstStyle/>
          <a:p>
            <a:r>
              <a:rPr lang="cs-CZ" sz="2400" dirty="0" smtClean="0"/>
              <a:t>hlavní město: Madrid</a:t>
            </a:r>
          </a:p>
          <a:p>
            <a:r>
              <a:rPr lang="cs-CZ" sz="2400" dirty="0" smtClean="0"/>
              <a:t>měna: Euro</a:t>
            </a:r>
          </a:p>
          <a:p>
            <a:r>
              <a:rPr lang="cs-CZ" sz="2400" dirty="0" smtClean="0"/>
              <a:t>jazyk: Španělština</a:t>
            </a:r>
          </a:p>
          <a:p>
            <a:r>
              <a:rPr lang="cs-CZ" sz="2400" dirty="0" smtClean="0"/>
              <a:t>Jeden z největších států Evropy</a:t>
            </a:r>
          </a:p>
          <a:p>
            <a:r>
              <a:rPr lang="cs-CZ" sz="2400" dirty="0" smtClean="0"/>
              <a:t>Leží na Pyrenejském poloostrově</a:t>
            </a:r>
          </a:p>
          <a:p>
            <a:r>
              <a:rPr lang="cs-CZ" sz="2400" dirty="0" smtClean="0"/>
              <a:t>Hospodářství zaznamenalo výrazný pokrok při vstupu do Evropské unie</a:t>
            </a:r>
          </a:p>
          <a:p>
            <a:r>
              <a:rPr lang="cs-CZ" sz="2400" dirty="0" smtClean="0"/>
              <a:t>velmi navštěvovaný, turisty oblíbený stát</a:t>
            </a:r>
          </a:p>
          <a:p>
            <a:endParaRPr lang="cs-CZ" sz="2400" dirty="0" smtClean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196752"/>
            <a:ext cx="3355851" cy="22372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86380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41930" y="182069"/>
            <a:ext cx="4070029" cy="6502175"/>
            <a:chOff x="141930" y="188640"/>
            <a:chExt cx="4070029" cy="6502175"/>
          </a:xfrm>
        </p:grpSpPr>
        <p:pic>
          <p:nvPicPr>
            <p:cNvPr id="7170" name="Picture 2" descr="C:\Users\filipkova\AppData\Local\Microsoft\Windows\Temporary Internet Files\Content.IE5\EN3XUPCX\MP900403539[1]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1930" y="588750"/>
              <a:ext cx="4070029" cy="610206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141930" y="188640"/>
              <a:ext cx="407002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Barcelona </a:t>
              </a:r>
              <a:r>
                <a:rPr lang="cs-CZ" sz="2000" b="1" dirty="0" err="1" smtClean="0"/>
                <a:t>Sagrada</a:t>
              </a:r>
              <a:r>
                <a:rPr lang="cs-CZ" sz="2000" b="1" dirty="0" smtClean="0"/>
                <a:t> </a:t>
              </a:r>
              <a:r>
                <a:rPr lang="cs-CZ" sz="2000" b="1" dirty="0" err="1" smtClean="0"/>
                <a:t>Familia</a:t>
              </a:r>
              <a:endParaRPr lang="cs-CZ" sz="2000" b="1" dirty="0"/>
            </a:p>
          </p:txBody>
        </p:sp>
      </p:grpSp>
      <p:pic>
        <p:nvPicPr>
          <p:cNvPr id="7173" name="Picture 5" descr="C:\Users\filipkova\AppData\Local\Microsoft\Windows\Temporary Internet Files\Content.IE5\291C8WL8\MC9002307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5" y="2028910"/>
            <a:ext cx="4453545" cy="3939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44008" y="1628800"/>
            <a:ext cx="38164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korida- býčí zápasy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881180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6" presetClass="entr" presetSubtype="4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7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368718"/>
            <a:ext cx="7125113" cy="924475"/>
          </a:xfrm>
        </p:spPr>
        <p:txBody>
          <a:bodyPr/>
          <a:lstStyle/>
          <a:p>
            <a:r>
              <a:rPr lang="cs-CZ" sz="4400" dirty="0" smtClean="0"/>
              <a:t>Itálie </a:t>
            </a:r>
            <a:r>
              <a:rPr lang="cs-CZ" dirty="0" smtClean="0"/>
              <a:t>(republika)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2204864"/>
            <a:ext cx="7125112" cy="4051437"/>
          </a:xfrm>
        </p:spPr>
        <p:txBody>
          <a:bodyPr>
            <a:noAutofit/>
          </a:bodyPr>
          <a:lstStyle/>
          <a:p>
            <a:r>
              <a:rPr lang="cs-CZ" sz="2400" dirty="0" smtClean="0"/>
              <a:t>hlavní město: Řím</a:t>
            </a:r>
          </a:p>
          <a:p>
            <a:r>
              <a:rPr lang="cs-CZ" sz="2400" dirty="0" smtClean="0"/>
              <a:t>měna: Euro</a:t>
            </a:r>
          </a:p>
          <a:p>
            <a:r>
              <a:rPr lang="cs-CZ" sz="2400" dirty="0" smtClean="0"/>
              <a:t>jazyk: Italština</a:t>
            </a:r>
          </a:p>
          <a:p>
            <a:r>
              <a:rPr lang="cs-CZ" sz="2400" dirty="0" smtClean="0"/>
              <a:t>rozkládá se na Apeninském poloostrově</a:t>
            </a:r>
          </a:p>
          <a:p>
            <a:r>
              <a:rPr lang="cs-CZ" sz="2400" dirty="0" smtClean="0"/>
              <a:t>průmysl- velmi moderní</a:t>
            </a:r>
          </a:p>
          <a:p>
            <a:pPr lvl="1"/>
            <a:r>
              <a:rPr lang="cs-CZ" sz="2000" dirty="0" smtClean="0"/>
              <a:t>strojírenská výroba- automobily </a:t>
            </a:r>
            <a:r>
              <a:rPr lang="cs-CZ" sz="2000" dirty="0" err="1" smtClean="0"/>
              <a:t>ferrari</a:t>
            </a:r>
            <a:endParaRPr lang="cs-CZ" sz="2000" dirty="0" smtClean="0"/>
          </a:p>
          <a:p>
            <a:pPr lvl="1"/>
            <a:r>
              <a:rPr lang="cs-CZ" sz="2000" dirty="0" smtClean="0"/>
              <a:t>zpracování ropy</a:t>
            </a:r>
          </a:p>
          <a:p>
            <a:r>
              <a:rPr lang="cs-CZ" sz="2400" dirty="0" smtClean="0"/>
              <a:t>zemědělství</a:t>
            </a:r>
          </a:p>
          <a:p>
            <a:pPr lvl="1"/>
            <a:r>
              <a:rPr lang="cs-CZ" sz="2000" dirty="0" smtClean="0"/>
              <a:t>obilniny, ovoce, olivy</a:t>
            </a:r>
          </a:p>
          <a:p>
            <a:r>
              <a:rPr lang="cs-CZ" sz="2400" dirty="0" smtClean="0"/>
              <a:t>Na území města Řím leží nejmenší stát na světě: Vatikán- sídlo papeže</a:t>
            </a:r>
          </a:p>
          <a:p>
            <a:endParaRPr lang="cs-CZ" sz="2400" dirty="0"/>
          </a:p>
        </p:txBody>
      </p:sp>
      <p:pic>
        <p:nvPicPr>
          <p:cNvPr id="4098" name="Picture 2" descr="C:\Users\filipkova\AppData\Local\Microsoft\Windows\Temporary Internet Files\Content.IE5\291C8WL8\MP90036270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3557" y="404664"/>
            <a:ext cx="3140198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5612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07504" y="320948"/>
            <a:ext cx="3888432" cy="6437212"/>
            <a:chOff x="107504" y="320948"/>
            <a:chExt cx="3888432" cy="6437212"/>
          </a:xfrm>
        </p:grpSpPr>
        <p:pic>
          <p:nvPicPr>
            <p:cNvPr id="8194" name="Picture 2" descr="C:\Users\filipkova\AppData\Local\Microsoft\Windows\Temporary Internet Files\Content.IE5\ZL9PXVUY\MP900163715[1]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7504" y="666621"/>
              <a:ext cx="3888432" cy="609153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383017" y="320948"/>
              <a:ext cx="333740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Šikmá běž v </a:t>
              </a:r>
              <a:r>
                <a:rPr lang="cs-CZ" sz="2000" b="1" dirty="0" err="1" smtClean="0"/>
                <a:t>Pisse</a:t>
              </a:r>
              <a:endParaRPr lang="cs-CZ" sz="2000" b="1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4499992" y="361195"/>
            <a:ext cx="3993220" cy="6344648"/>
            <a:chOff x="4499992" y="361195"/>
            <a:chExt cx="3993220" cy="6344648"/>
          </a:xfrm>
        </p:grpSpPr>
        <p:pic>
          <p:nvPicPr>
            <p:cNvPr id="8197" name="Picture 5" descr="C:\Users\filipkova\AppData\Local\Microsoft\Windows\Temporary Internet Files\Content.IE5\S7687CZ2\MP900403486[1]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99992" y="718936"/>
              <a:ext cx="3993220" cy="59869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4787222" y="361195"/>
              <a:ext cx="370599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město na vodě Benátky</a:t>
              </a:r>
              <a:endParaRPr lang="cs-CZ" sz="20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3409889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332656"/>
            <a:ext cx="7125113" cy="924475"/>
          </a:xfrm>
        </p:spPr>
        <p:txBody>
          <a:bodyPr/>
          <a:lstStyle/>
          <a:p>
            <a:r>
              <a:rPr lang="cs-CZ" sz="4800" dirty="0" smtClean="0"/>
              <a:t>Řecko</a:t>
            </a:r>
            <a:r>
              <a:rPr lang="cs-CZ" sz="3600" dirty="0" smtClean="0"/>
              <a:t> </a:t>
            </a:r>
            <a:r>
              <a:rPr lang="cs-CZ" sz="2800" dirty="0" smtClean="0"/>
              <a:t>(republika)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772816"/>
            <a:ext cx="7125112" cy="4051437"/>
          </a:xfrm>
        </p:spPr>
        <p:txBody>
          <a:bodyPr>
            <a:normAutofit/>
          </a:bodyPr>
          <a:lstStyle/>
          <a:p>
            <a:r>
              <a:rPr lang="cs-CZ" sz="2000" dirty="0" smtClean="0"/>
              <a:t>hlavní město: Athény</a:t>
            </a:r>
          </a:p>
          <a:p>
            <a:r>
              <a:rPr lang="cs-CZ" sz="2000" dirty="0" smtClean="0"/>
              <a:t>měna: Euro</a:t>
            </a:r>
          </a:p>
          <a:p>
            <a:r>
              <a:rPr lang="cs-CZ" sz="2000" dirty="0" smtClean="0"/>
              <a:t>jazyk: Řečtina</a:t>
            </a:r>
          </a:p>
          <a:p>
            <a:r>
              <a:rPr lang="cs-CZ" sz="2000" dirty="0" smtClean="0"/>
              <a:t>Leží na jihu Balkánského poloostrova</a:t>
            </a:r>
          </a:p>
          <a:p>
            <a:r>
              <a:rPr lang="cs-CZ" sz="2000" dirty="0" smtClean="0"/>
              <a:t>povrch je převážně hornatý</a:t>
            </a:r>
          </a:p>
          <a:p>
            <a:r>
              <a:rPr lang="cs-CZ" sz="2000" dirty="0" smtClean="0"/>
              <a:t>V Řecku vznikly olympijské hry</a:t>
            </a:r>
          </a:p>
          <a:p>
            <a:r>
              <a:rPr lang="cs-CZ" sz="2000" dirty="0" smtClean="0"/>
              <a:t>Řecko vlastní jednu z největších námořních flotil na světě</a:t>
            </a:r>
            <a:endParaRPr lang="cs-CZ" sz="2000" dirty="0"/>
          </a:p>
        </p:txBody>
      </p:sp>
      <p:pic>
        <p:nvPicPr>
          <p:cNvPr id="5122" name="Picture 2" descr="C:\Users\filipkova\AppData\Local\Microsoft\Windows\Temporary Internet Files\Content.IE5\X6RQJYWL\MP90036268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04664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1297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3608" y="0"/>
            <a:ext cx="64807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Akropolis v Athénách</a:t>
            </a:r>
            <a:endParaRPr lang="cs-CZ" sz="2800" b="1" dirty="0"/>
          </a:p>
        </p:txBody>
      </p:sp>
      <p:pic>
        <p:nvPicPr>
          <p:cNvPr id="6149" name="Picture 5" descr="C:\Users\filipkova\AppData\Local\Microsoft\Windows\Temporary Internet Files\Content.IE5\IF0DY0EG\MP90040040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23219"/>
            <a:ext cx="9144000" cy="6093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filipkova\AppData\Local\Microsoft\Windows\Temporary Internet Files\Content.IE5\PVDWGXBS\MP90042789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2162" y="0"/>
            <a:ext cx="688478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filipkova\AppData\Local\Microsoft\Windows\Temporary Internet Files\Content.IE5\VX0YKZQY\MP90040275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81" y="505529"/>
            <a:ext cx="9033251" cy="6019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1610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76672"/>
            <a:ext cx="7125113" cy="924475"/>
          </a:xfrm>
        </p:spPr>
        <p:txBody>
          <a:bodyPr/>
          <a:lstStyle/>
          <a:p>
            <a:r>
              <a:rPr lang="cs-CZ" dirty="0" smtClean="0"/>
              <a:t>Test pozornosti: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2204864"/>
            <a:ext cx="7739021" cy="4176465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Mezi státy Jižní Evropy nepatří a) Španělsko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			    b) Finsko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			    c) Řecko</a:t>
            </a:r>
          </a:p>
          <a:p>
            <a:r>
              <a:rPr lang="cs-CZ" dirty="0" smtClean="0"/>
              <a:t>V Řecku vznikly _________ hry</a:t>
            </a:r>
          </a:p>
          <a:p>
            <a:r>
              <a:rPr lang="cs-CZ" dirty="0" smtClean="0"/>
              <a:t>V Itálii stojí ______ věž  v </a:t>
            </a:r>
            <a:r>
              <a:rPr lang="cs-CZ" dirty="0" err="1" smtClean="0"/>
              <a:t>Pisse</a:t>
            </a:r>
            <a:r>
              <a:rPr lang="cs-CZ" dirty="0" smtClean="0"/>
              <a:t> a je tady město na vodě ________.</a:t>
            </a:r>
          </a:p>
          <a:p>
            <a:r>
              <a:rPr lang="cs-CZ" dirty="0" smtClean="0"/>
              <a:t>Portugalci byli v minulosti výborní a) pastevci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				   b) stavitelé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				   c) mořeplavci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Portugalci </a:t>
            </a:r>
            <a:r>
              <a:rPr lang="cs-CZ" smtClean="0"/>
              <a:t>první obepluli cestu </a:t>
            </a:r>
            <a:r>
              <a:rPr lang="cs-CZ" dirty="0" smtClean="0"/>
              <a:t>kolem ______.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563246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/>
              <a:t> www.office.microsoft.com</a:t>
            </a:r>
          </a:p>
          <a:p>
            <a:r>
              <a:rPr lang="cs-CZ" sz="1600" dirty="0" err="1" smtClean="0"/>
              <a:t>Soubor:Europe</a:t>
            </a:r>
            <a:r>
              <a:rPr lang="cs-CZ" sz="1600" dirty="0" smtClean="0"/>
              <a:t> </a:t>
            </a:r>
            <a:r>
              <a:rPr lang="cs-CZ" sz="1600" dirty="0" err="1"/>
              <a:t>topography</a:t>
            </a:r>
            <a:r>
              <a:rPr lang="cs-CZ" sz="1600" dirty="0"/>
              <a:t> map.png. In </a:t>
            </a:r>
            <a:r>
              <a:rPr lang="cs-CZ" sz="1600" i="1" dirty="0" err="1"/>
              <a:t>Wikipedia</a:t>
            </a:r>
            <a:r>
              <a:rPr lang="cs-CZ" sz="1600" i="1" dirty="0"/>
              <a:t> 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St. </a:t>
            </a:r>
            <a:r>
              <a:rPr lang="cs-CZ" sz="1600" dirty="0" err="1"/>
              <a:t>Petersburg</a:t>
            </a:r>
            <a:r>
              <a:rPr lang="cs-CZ" sz="1600" dirty="0"/>
              <a:t> (Florida) : </a:t>
            </a:r>
            <a:r>
              <a:rPr lang="cs-CZ" sz="1600" dirty="0" err="1"/>
              <a:t>Wikipedia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12. 6. 2008, 08:41 [cit. 2011-11-12]. Dostupné z WWW: &lt;http://</a:t>
            </a:r>
            <a:r>
              <a:rPr lang="cs-CZ" sz="1600" dirty="0" smtClean="0"/>
              <a:t>cs.wikipedia.org/wiki/</a:t>
            </a:r>
            <a:r>
              <a:rPr lang="cs-CZ" sz="1600" dirty="0" err="1" smtClean="0"/>
              <a:t>Soubor:Europe_topography_map.png</a:t>
            </a:r>
            <a:r>
              <a:rPr lang="cs-CZ" sz="1600" dirty="0" smtClean="0"/>
              <a:t>&gt;.</a:t>
            </a:r>
          </a:p>
          <a:p>
            <a:r>
              <a:rPr lang="cs-CZ" sz="1600" dirty="0" err="1"/>
              <a:t>Soubor:Flag</a:t>
            </a:r>
            <a:r>
              <a:rPr lang="cs-CZ" sz="1600" dirty="0"/>
              <a:t> </a:t>
            </a:r>
            <a:r>
              <a:rPr lang="cs-CZ" sz="1600" dirty="0" err="1"/>
              <a:t>of</a:t>
            </a:r>
            <a:r>
              <a:rPr lang="cs-CZ" sz="1600" dirty="0"/>
              <a:t> </a:t>
            </a:r>
            <a:r>
              <a:rPr lang="cs-CZ" sz="1600" dirty="0" err="1"/>
              <a:t>Spain.svg</a:t>
            </a:r>
            <a:r>
              <a:rPr lang="cs-CZ" sz="1600" dirty="0"/>
              <a:t>. In </a:t>
            </a:r>
            <a:r>
              <a:rPr lang="cs-CZ" sz="1600" i="1" dirty="0" err="1"/>
              <a:t>Wikipedia</a:t>
            </a:r>
            <a:r>
              <a:rPr lang="cs-CZ" sz="1600" i="1" dirty="0"/>
              <a:t> 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St. </a:t>
            </a:r>
            <a:r>
              <a:rPr lang="cs-CZ" sz="1600" dirty="0" err="1"/>
              <a:t>Petersburg</a:t>
            </a:r>
            <a:r>
              <a:rPr lang="cs-CZ" sz="1600" dirty="0"/>
              <a:t> (Florida) : </a:t>
            </a:r>
            <a:r>
              <a:rPr lang="cs-CZ" sz="1600" dirty="0" err="1"/>
              <a:t>Wikipedia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14. 7. 2009 [cit. 2011-11-19]. Dostupné z WWW: &lt;http://cs.wikipedia.org/wiki/</a:t>
            </a:r>
            <a:r>
              <a:rPr lang="cs-CZ" sz="1600" dirty="0" err="1"/>
              <a:t>Soubor:Flag_of_Spain.svg</a:t>
            </a:r>
            <a:r>
              <a:rPr lang="cs-CZ" sz="1600" dirty="0"/>
              <a:t>&gt;.</a:t>
            </a:r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503789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186</TotalTime>
  <Words>370</Words>
  <Application>Microsoft Office PowerPoint</Application>
  <PresentationFormat>Předvádění na obrazovce (4:3)</PresentationFormat>
  <Paragraphs>80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Summer</vt:lpstr>
      <vt:lpstr>Prezentace aplikace PowerPoint</vt:lpstr>
      <vt:lpstr>Anotace</vt:lpstr>
      <vt:lpstr>Jižní Evropa</vt:lpstr>
      <vt:lpstr>JIŽNÍ EVROPA</vt:lpstr>
      <vt:lpstr>Portugalsko (republika)</vt:lpstr>
      <vt:lpstr>Prezentace aplikace PowerPoint</vt:lpstr>
      <vt:lpstr>Prezentace aplikace PowerPoint</vt:lpstr>
      <vt:lpstr>Španělsko (království)</vt:lpstr>
      <vt:lpstr>Prezentace aplikace PowerPoint</vt:lpstr>
      <vt:lpstr>Itálie (republika)</vt:lpstr>
      <vt:lpstr>Prezentace aplikace PowerPoint</vt:lpstr>
      <vt:lpstr>Řecko (republika)</vt:lpstr>
      <vt:lpstr>Prezentace aplikace PowerPoint</vt:lpstr>
      <vt:lpstr>Test pozornosti: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 Filípková</cp:lastModifiedBy>
  <cp:revision>42</cp:revision>
  <dcterms:created xsi:type="dcterms:W3CDTF">2011-08-21T15:31:45Z</dcterms:created>
  <dcterms:modified xsi:type="dcterms:W3CDTF">2012-06-20T07:45:00Z</dcterms:modified>
</cp:coreProperties>
</file>