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72" r:id="rId11"/>
    <p:sldId id="267" r:id="rId12"/>
    <p:sldId id="268" r:id="rId13"/>
    <p:sldId id="258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VY_52_INOVACE_</a:t>
            </a:r>
            <a:r>
              <a:rPr lang="cs-CZ" dirty="0" smtClean="0">
                <a:solidFill>
                  <a:srgbClr val="FFC000"/>
                </a:solidFill>
              </a:rPr>
              <a:t>1A_04_Hlodavci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/>
              <a:t>Výukový materiál je připraven pro prezentaci na interaktivní tabuli. </a:t>
            </a:r>
          </a:p>
          <a:p>
            <a:r>
              <a:rPr lang="cs-CZ" sz="2800" dirty="0" smtClean="0"/>
              <a:t>Popisuje základní znaky skupiny hlodavců. </a:t>
            </a:r>
          </a:p>
          <a:p>
            <a:r>
              <a:rPr lang="cs-CZ" sz="2800" dirty="0" smtClean="0"/>
              <a:t>Materiál je doplněn obrázky nejběžnějších zástupců.</a:t>
            </a:r>
          </a:p>
          <a:p>
            <a:r>
              <a:rPr lang="cs-CZ" sz="2800" dirty="0" smtClean="0"/>
              <a:t>Je určen pro žáky 6. třídy.</a:t>
            </a:r>
            <a:endParaRPr lang="cs-CZ" sz="2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132856"/>
            <a:ext cx="6400800" cy="1752600"/>
          </a:xfrm>
        </p:spPr>
        <p:txBody>
          <a:bodyPr/>
          <a:lstStyle/>
          <a:p>
            <a:r>
              <a:rPr lang="cs-CZ" sz="9600" b="1" dirty="0" smtClean="0"/>
              <a:t>HLODAVCI</a:t>
            </a:r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3326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nejpočetnější skupina savců (1/2 všech savců)</a:t>
            </a:r>
          </a:p>
          <a:p>
            <a:r>
              <a:rPr lang="cs-CZ" dirty="0" smtClean="0"/>
              <a:t>býložravci nebo všežravci</a:t>
            </a:r>
          </a:p>
          <a:p>
            <a:r>
              <a:rPr lang="cs-CZ" dirty="0" smtClean="0"/>
              <a:t>hlodavé řezáky (dorůstají, nažloutlé až načervenalé)</a:t>
            </a:r>
          </a:p>
          <a:p>
            <a:r>
              <a:rPr lang="cs-CZ" dirty="0" smtClean="0"/>
              <a:t>místo špičáků mezera</a:t>
            </a:r>
          </a:p>
          <a:p>
            <a:r>
              <a:rPr lang="cs-CZ" dirty="0" smtClean="0"/>
              <a:t>silné žvýkací svaly</a:t>
            </a:r>
          </a:p>
          <a:p>
            <a:r>
              <a:rPr lang="cs-CZ" dirty="0" smtClean="0"/>
              <a:t>převážně ploskochodci (3-5 prstů)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8460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dirty="0" smtClean="0"/>
              <a:t>Význam</a:t>
            </a:r>
            <a:r>
              <a:rPr lang="cs-CZ" b="1" dirty="0" smtClean="0"/>
              <a:t>:</a:t>
            </a:r>
            <a:r>
              <a:rPr lang="cs-CZ" dirty="0" smtClean="0"/>
              <a:t>	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škůdci</a:t>
            </a:r>
          </a:p>
          <a:p>
            <a:r>
              <a:rPr lang="cs-CZ" sz="4000" dirty="0" smtClean="0"/>
              <a:t> hostitelé parazitů</a:t>
            </a:r>
          </a:p>
          <a:p>
            <a:r>
              <a:rPr lang="cs-CZ" sz="4000" dirty="0" smtClean="0"/>
              <a:t>zdroj nákaz</a:t>
            </a:r>
          </a:p>
          <a:p>
            <a:r>
              <a:rPr lang="cs-CZ" sz="4000" dirty="0" smtClean="0"/>
              <a:t>kožešina</a:t>
            </a:r>
          </a:p>
          <a:p>
            <a:pPr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02242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sz="4800" dirty="0" smtClean="0"/>
              <a:t>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4525963"/>
          </a:xfrm>
        </p:spPr>
        <p:txBody>
          <a:bodyPr>
            <a:normAutofit/>
          </a:bodyPr>
          <a:lstStyle/>
          <a:p>
            <a:pPr marL="0" lvl="0" indent="449263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i="1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veverka obecná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78" r="18332" b="4377"/>
          <a:stretch/>
        </p:blipFill>
        <p:spPr bwMode="auto">
          <a:xfrm>
            <a:off x="971600" y="1700808"/>
            <a:ext cx="7056784" cy="500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418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229600" cy="4525963"/>
          </a:xfrm>
        </p:spPr>
        <p:txBody>
          <a:bodyPr>
            <a:normAutofit/>
          </a:bodyPr>
          <a:lstStyle/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i="1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bobr evropský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 – hustý kožich, plochý ocas, bobrovina, hrady z větví. 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	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862" y="1412776"/>
            <a:ext cx="6772275" cy="527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5785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525963"/>
          </a:xfrm>
        </p:spPr>
        <p:txBody>
          <a:bodyPr>
            <a:normAutofit/>
          </a:bodyPr>
          <a:lstStyle/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i="1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morče  domácí      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křeček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lang="cs-CZ" i="1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polní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(samotář)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	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3936437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708920"/>
            <a:ext cx="4799659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761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229600" cy="4525963"/>
          </a:xfrm>
        </p:spPr>
        <p:txBody>
          <a:bodyPr/>
          <a:lstStyle/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800" i="1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myš  domácí                   myšice lesní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 (větší uši)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	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50073"/>
            <a:ext cx="4569738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750" y="2924944"/>
            <a:ext cx="4320924" cy="335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70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i="1" dirty="0" smtClean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krysa                                       potkan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34"/>
          <a:stretch/>
        </p:blipFill>
        <p:spPr bwMode="auto">
          <a:xfrm>
            <a:off x="467544" y="1328736"/>
            <a:ext cx="4248472" cy="4134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484784"/>
            <a:ext cx="4528741" cy="3396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28377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4525963"/>
          </a:xfrm>
        </p:spPr>
        <p:txBody>
          <a:bodyPr/>
          <a:lstStyle/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i="1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svišť  horský                     sysel  obecný      </a:t>
            </a: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             (oba žijí v koloniích)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72" t="19666" r="12140" b="18045"/>
          <a:stretch/>
        </p:blipFill>
        <p:spPr bwMode="auto">
          <a:xfrm>
            <a:off x="73460" y="1351529"/>
            <a:ext cx="5293895" cy="3705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28700"/>
            <a:ext cx="4255971" cy="3192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773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496944" cy="4525963"/>
          </a:xfrm>
        </p:spPr>
        <p:txBody>
          <a:bodyPr>
            <a:normAutofit fontScale="85000" lnSpcReduction="20000"/>
          </a:bodyPr>
          <a:lstStyle/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i="1" dirty="0" smtClean="0"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i="1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Další zástupci:</a:t>
            </a: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i="1" dirty="0"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i="1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- ondatra </a:t>
            </a:r>
            <a:r>
              <a:rPr lang="cs-CZ" i="1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pižmová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- vodní hlodavec, kupy </a:t>
            </a: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jako 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hnízda</a:t>
            </a: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dirty="0"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lang="cs-CZ" i="1" dirty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nutrie říční</a:t>
            </a:r>
            <a:endParaRPr lang="cs-CZ" sz="1050" i="1" dirty="0">
              <a:latin typeface="Arial" pitchFamily="34" charset="0"/>
              <a:cs typeface="Arial" pitchFamily="34" charset="0"/>
            </a:endParaRP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dirty="0" smtClean="0"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lang="cs-CZ" i="1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kapybara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- největší</a:t>
            </a:r>
            <a:r>
              <a:rPr lang="cs-CZ" sz="2000" dirty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hlodavec na světě (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50-80 </a:t>
            </a:r>
            <a:r>
              <a:rPr lang="cs-CZ" dirty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kg).</a:t>
            </a:r>
            <a:endParaRPr lang="cs-CZ" sz="1050" dirty="0">
              <a:latin typeface="Arial" pitchFamily="34" charset="0"/>
              <a:cs typeface="Arial" pitchFamily="34" charset="0"/>
            </a:endParaRP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dirty="0" smtClean="0"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1050" dirty="0">
              <a:latin typeface="Arial" pitchFamily="34" charset="0"/>
              <a:cs typeface="Times New Roman" pitchFamily="18" charset="0"/>
            </a:endParaRP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1050" dirty="0" smtClean="0">
              <a:latin typeface="Arial" pitchFamily="34" charset="0"/>
              <a:cs typeface="Times New Roman" pitchFamily="18" charset="0"/>
            </a:endParaRP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 marL="0" lvl="0" indent="449263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latin typeface="Arial" pitchFamily="34" charset="0"/>
                <a:ea typeface="Times New Roman" pitchFamily="18" charset="0"/>
                <a:cs typeface="Times New Roman" pitchFamily="18" charset="0"/>
              </a:rPr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9733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Citace: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/>
              <a:t>Veverka obecná. </a:t>
            </a:r>
            <a:r>
              <a:rPr lang="cs-CZ" sz="1400" i="1" dirty="0"/>
              <a:t>Www.wikipedia.cz</a:t>
            </a:r>
            <a:r>
              <a:rPr lang="cs-CZ" sz="1400" dirty="0"/>
              <a:t> [online]. 2011 [cit. 2012-03-05]. Dostupné z: http://upload.wikimedia.org/wikipedia/commons/0/02/Eichh%C3%B6rnchen_D%C3%BCsseldorf_Hofgarten_edit.jpg 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Bobr evropský. </a:t>
            </a:r>
            <a:r>
              <a:rPr lang="cs-CZ" sz="1400" i="1" dirty="0"/>
              <a:t>Www.wikipedia.cz</a:t>
            </a:r>
            <a:r>
              <a:rPr lang="cs-CZ" sz="1400" dirty="0"/>
              <a:t> [online]. 2011 [cit. 2012-03-05]. Dostupné z: http://upload.wikimedia.org/wikipedia/commons/c/cc/Beaver_pho34.jpg 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/>
              <a:t>Morče domácí. </a:t>
            </a:r>
            <a:r>
              <a:rPr lang="cs-CZ" sz="1400" i="1" dirty="0"/>
              <a:t>Www.wikipedia.cz</a:t>
            </a:r>
            <a:r>
              <a:rPr lang="cs-CZ" sz="1400" dirty="0"/>
              <a:t> [online]. 2011 [cit. 2012-03-05]. Dostupné z: http://upload.wikimedia.org/wikipedia/commons/5/5d/Mor%C4%8De.jpg 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/>
              <a:t>Křeček polní. </a:t>
            </a:r>
            <a:r>
              <a:rPr lang="cs-CZ" sz="1400" i="1" dirty="0"/>
              <a:t>Www.wikipedia.cz</a:t>
            </a:r>
            <a:r>
              <a:rPr lang="cs-CZ" sz="1400" dirty="0"/>
              <a:t> [online]. 2011 [cit. 2012-03-05]. Dostupné z: http://upload.wikimedia.org/wikipedia/commons/b/be/Hamster.jpg 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Myš domácí. </a:t>
            </a:r>
            <a:r>
              <a:rPr lang="cs-CZ" sz="1400" i="1" dirty="0"/>
              <a:t>Www.wikipedia.cz</a:t>
            </a:r>
            <a:r>
              <a:rPr lang="cs-CZ" sz="1400" dirty="0"/>
              <a:t> [online]. 2011 [cit. 2012-03-05]. Dostupné z: http://upload.wikimedia.org/wikipedia/commons/a/ab/House_mouse.jpg 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Myšice lesní. </a:t>
            </a:r>
            <a:r>
              <a:rPr lang="cs-CZ" sz="1400" i="1" dirty="0"/>
              <a:t>Www.wikipedia.cz</a:t>
            </a:r>
            <a:r>
              <a:rPr lang="cs-CZ" sz="1400" dirty="0"/>
              <a:t> [online]. 2011 [cit. 2012-03-05]. Dostupné z: http://upload.wikimedia.org/wikipedia/commons/4/41/Apodemus_flavicollis_%28Ratiborice%29.jpg 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/>
              <a:t>Krysa. </a:t>
            </a:r>
            <a:r>
              <a:rPr lang="cs-CZ" sz="1400" i="1" dirty="0"/>
              <a:t>Www.wikipedia.cz</a:t>
            </a:r>
            <a:r>
              <a:rPr lang="cs-CZ" sz="1400" dirty="0"/>
              <a:t> [online]. 2011 [cit. 2012-03-11]. Dostupné z: http://upload.wikimedia.org/wikipedia/commons/b/b7/Rattus_rattus_01.JPG 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Potkan. </a:t>
            </a:r>
            <a:r>
              <a:rPr lang="cs-CZ" sz="1200" i="1" dirty="0"/>
              <a:t>Www.wikipedia.cz</a:t>
            </a:r>
            <a:r>
              <a:rPr lang="cs-CZ" sz="1200" dirty="0"/>
              <a:t> [online]. 2011 [cit. 2012-03-11]. Dostupné z: http://upload.wikimedia.org/wikipedia/commons/1/15/WildRat.jpg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Svišť horský. </a:t>
            </a:r>
            <a:r>
              <a:rPr lang="cs-CZ" sz="1200" i="1" dirty="0"/>
              <a:t>Www.wikipedia.cz</a:t>
            </a:r>
            <a:r>
              <a:rPr lang="cs-CZ" sz="1200" dirty="0"/>
              <a:t> [online]. 2011 [cit. 2012-03-11]. Dostupné z: http://</a:t>
            </a:r>
            <a:r>
              <a:rPr lang="cs-CZ" sz="1200" dirty="0" smtClean="0"/>
              <a:t>upload.wikimedia.org/wikipedia/commons/a/a8/Marmota_marmota_04_by_Line1.jpg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Sysel obecný. </a:t>
            </a:r>
            <a:r>
              <a:rPr lang="cs-CZ" sz="1200" i="1" dirty="0"/>
              <a:t>Www.wikipedia.cz</a:t>
            </a:r>
            <a:r>
              <a:rPr lang="cs-CZ" sz="1200" dirty="0"/>
              <a:t> [online]. 2011 [cit. 2012-03-11]. Dostupné z: http://upload.wikimedia.org/wikipedia/commons/1/19/Europ%C3%A4ischer_Ziesel_in_Hockstellung.jpg 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2771758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365</Words>
  <Application>Microsoft Office PowerPoint</Application>
  <PresentationFormat>Předvádění na obrazovce (4:3)</PresentationFormat>
  <Paragraphs>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 </vt:lpstr>
      <vt:lpstr>Anotace:</vt:lpstr>
      <vt:lpstr> </vt:lpstr>
      <vt:lpstr>Znaky:</vt:lpstr>
      <vt:lpstr>Význam:  </vt:lpstr>
      <vt:lpstr>Zástupci</vt:lpstr>
      <vt:lpstr>Prezentace aplikace PowerPoint</vt:lpstr>
      <vt:lpstr>Prezentace aplikace PowerPoint</vt:lpstr>
      <vt:lpstr>Prezentace aplikace PowerPoint</vt:lpstr>
      <vt:lpstr>krysa                                       potkan</vt:lpstr>
      <vt:lpstr>Prezentace aplikace PowerPoint</vt:lpstr>
      <vt:lpstr>Prezentace aplikace PowerPoint</vt:lpstr>
      <vt:lpstr>Citace:   </vt:lpstr>
      <vt:lpstr>Prezentace aplikace PowerPoint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ZS</cp:lastModifiedBy>
  <cp:revision>25</cp:revision>
  <cp:lastPrinted>2011-11-28T08:18:46Z</cp:lastPrinted>
  <dcterms:created xsi:type="dcterms:W3CDTF">2011-09-01T06:10:59Z</dcterms:created>
  <dcterms:modified xsi:type="dcterms:W3CDTF">2013-03-05T13:48:36Z</dcterms:modified>
</cp:coreProperties>
</file>