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9.JP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18817778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20.9.2012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VY_52_INOVACE_45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DÝCHACÍ</a:t>
                      </a:r>
                      <a:r>
                        <a:rPr lang="cs-CZ" baseline="0" dirty="0" smtClean="0"/>
                        <a:t> SOUSTAVA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Prezentace žáky seznamuje s dýchací soustavou člověka,</a:t>
                      </a:r>
                      <a:r>
                        <a:rPr lang="cs-CZ" baseline="0" dirty="0" smtClean="0"/>
                        <a:t> běžnými nemocemi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umožňuje dýchání</a:t>
            </a:r>
          </a:p>
          <a:p>
            <a:r>
              <a:rPr lang="cs-CZ" dirty="0" smtClean="0"/>
              <a:t>vdechujeme kyslík, vydechujeme oxid uhličitý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53176"/>
            <a:ext cx="3177752" cy="3177752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77072"/>
            <a:ext cx="2455168" cy="2455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Dýchací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Dýchací soustavu tvoří:</a:t>
            </a:r>
          </a:p>
          <a:p>
            <a:r>
              <a:rPr lang="cs-CZ" b="1" dirty="0" smtClean="0"/>
              <a:t>dutina nosní</a:t>
            </a:r>
          </a:p>
          <a:p>
            <a:r>
              <a:rPr lang="cs-CZ" b="1" dirty="0" smtClean="0"/>
              <a:t>nosohltan</a:t>
            </a:r>
          </a:p>
          <a:p>
            <a:r>
              <a:rPr lang="cs-CZ" dirty="0" smtClean="0"/>
              <a:t>hrtan</a:t>
            </a:r>
          </a:p>
          <a:p>
            <a:r>
              <a:rPr lang="cs-CZ" dirty="0" smtClean="0"/>
              <a:t>průdušnice</a:t>
            </a:r>
          </a:p>
          <a:p>
            <a:r>
              <a:rPr lang="cs-CZ" dirty="0" smtClean="0"/>
              <a:t> průdušky</a:t>
            </a:r>
          </a:p>
          <a:p>
            <a:r>
              <a:rPr lang="cs-CZ" b="1" u="sng" dirty="0" smtClean="0"/>
              <a:t>plíce</a:t>
            </a:r>
            <a:endParaRPr lang="cs-CZ" b="1" u="sng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708920"/>
            <a:ext cx="3946004" cy="3946004"/>
          </a:xfrm>
        </p:spPr>
      </p:pic>
      <p:cxnSp>
        <p:nvCxnSpPr>
          <p:cNvPr id="9" name="Pravoúhlá spojnice 8"/>
          <p:cNvCxnSpPr/>
          <p:nvPr/>
        </p:nvCxnSpPr>
        <p:spPr>
          <a:xfrm flipV="1">
            <a:off x="2987824" y="2924944"/>
            <a:ext cx="2664296" cy="1008112"/>
          </a:xfrm>
          <a:prstGeom prst="bentConnector3">
            <a:avLst>
              <a:gd name="adj1" fmla="val 2797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ravoúhlá spojnice 12"/>
          <p:cNvCxnSpPr/>
          <p:nvPr/>
        </p:nvCxnSpPr>
        <p:spPr>
          <a:xfrm flipV="1">
            <a:off x="2555776" y="4205261"/>
            <a:ext cx="3096344" cy="288032"/>
          </a:xfrm>
          <a:prstGeom prst="bentConnector3">
            <a:avLst>
              <a:gd name="adj1" fmla="val 314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/>
          <p:nvPr/>
        </p:nvCxnSpPr>
        <p:spPr>
          <a:xfrm>
            <a:off x="1691680" y="4941168"/>
            <a:ext cx="2376264" cy="108012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Dýchací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99374" y="1453176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Nejčastější nemoci:</a:t>
            </a:r>
          </a:p>
          <a:p>
            <a:r>
              <a:rPr lang="cs-CZ" b="1" dirty="0" smtClean="0"/>
              <a:t>nachlazení</a:t>
            </a:r>
          </a:p>
          <a:p>
            <a:r>
              <a:rPr lang="cs-CZ" b="1" dirty="0" smtClean="0"/>
              <a:t>chřipka</a:t>
            </a:r>
          </a:p>
          <a:p>
            <a:r>
              <a:rPr lang="cs-CZ" b="1" dirty="0" smtClean="0"/>
              <a:t>angína</a:t>
            </a:r>
          </a:p>
          <a:p>
            <a:r>
              <a:rPr lang="cs-CZ" dirty="0" smtClean="0"/>
              <a:t>zápal plic</a:t>
            </a:r>
          </a:p>
          <a:p>
            <a:r>
              <a:rPr lang="cs-CZ" dirty="0" smtClean="0"/>
              <a:t>alergie na pyl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/>
              <a:t>Vstupní branou infekce</a:t>
            </a:r>
            <a:r>
              <a:rPr lang="cs-CZ" b="1" dirty="0" smtClean="0"/>
              <a:t>: </a:t>
            </a:r>
            <a:r>
              <a:rPr lang="cs-CZ" dirty="0" smtClean="0"/>
              <a:t>dutina nosní a nosohltan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69622" y="6113192"/>
            <a:ext cx="7218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</a:t>
            </a:r>
            <a:r>
              <a:rPr lang="cs-CZ" sz="2800" i="1" dirty="0" smtClean="0"/>
              <a:t>zástavě dechu </a:t>
            </a:r>
            <a:r>
              <a:rPr lang="cs-CZ" sz="2800" dirty="0" smtClean="0"/>
              <a:t>provádíme </a:t>
            </a:r>
            <a:r>
              <a:rPr lang="cs-CZ" sz="2800" b="1" dirty="0" smtClean="0"/>
              <a:t>UMĚLÉ DÝCHÁNÍ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4259" y="3706311"/>
            <a:ext cx="1604587" cy="16045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962603"/>
            <a:ext cx="2016224" cy="20162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0343" y="2204864"/>
            <a:ext cx="1398768" cy="13987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000" y="2130588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750"/>
                            </p:stCondLst>
                            <p:childTnLst>
                              <p:par>
                                <p:cTn id="8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Dýchací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Dýchací soustavě škodí:</a:t>
            </a:r>
          </a:p>
          <a:p>
            <a:r>
              <a:rPr lang="cs-CZ" sz="3200" b="1" u="sng" dirty="0" smtClean="0"/>
              <a:t>KOUŘENÍ</a:t>
            </a:r>
          </a:p>
          <a:p>
            <a:r>
              <a:rPr lang="cs-CZ" dirty="0" smtClean="0"/>
              <a:t>pobyt ve znečištěném prostředí (smog)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546002"/>
            <a:ext cx="1828800" cy="182880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622622" cy="3622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Dýchací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61662"/>
            <a:ext cx="5007818" cy="2980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Dýchací soustavě </a:t>
            </a:r>
            <a:r>
              <a:rPr lang="cs-CZ" sz="3200" b="1" dirty="0" smtClean="0"/>
              <a:t>prospívá:</a:t>
            </a:r>
          </a:p>
          <a:p>
            <a:r>
              <a:rPr lang="cs-CZ" b="1" dirty="0" smtClean="0"/>
              <a:t>otužování</a:t>
            </a:r>
          </a:p>
          <a:p>
            <a:r>
              <a:rPr lang="cs-CZ" dirty="0" smtClean="0"/>
              <a:t>pobyt na </a:t>
            </a:r>
            <a:r>
              <a:rPr lang="cs-CZ" b="1" dirty="0" smtClean="0"/>
              <a:t>čerstvém vzduchu</a:t>
            </a:r>
          </a:p>
          <a:p>
            <a:r>
              <a:rPr lang="cs-CZ" dirty="0" smtClean="0"/>
              <a:t>dodržování </a:t>
            </a:r>
            <a:r>
              <a:rPr lang="cs-CZ" b="1" dirty="0" smtClean="0"/>
              <a:t>hygienických zásad </a:t>
            </a:r>
            <a:r>
              <a:rPr lang="cs-CZ" dirty="0" smtClean="0"/>
              <a:t>(kapesník, mytí rukou)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068" y="1465037"/>
            <a:ext cx="2376264" cy="237626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005064"/>
            <a:ext cx="2167136" cy="21671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824" y="4822304"/>
            <a:ext cx="1714747" cy="171474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365104"/>
            <a:ext cx="1274440" cy="127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Použité zdroje informací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56</a:t>
            </a:r>
            <a:endParaRPr lang="cs-CZ" sz="2400" dirty="0"/>
          </a:p>
          <a:p>
            <a:endParaRPr lang="cs-CZ" sz="2800" b="1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197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Dýchací soustava</vt:lpstr>
      <vt:lpstr>Dýchací soustava</vt:lpstr>
      <vt:lpstr>Dýchací soustava</vt:lpstr>
      <vt:lpstr>Dýchací soustava</vt:lpstr>
      <vt:lpstr>Dýchací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19</cp:revision>
  <dcterms:created xsi:type="dcterms:W3CDTF">2013-01-06T11:03:03Z</dcterms:created>
  <dcterms:modified xsi:type="dcterms:W3CDTF">2013-03-04T20:11:53Z</dcterms:modified>
</cp:coreProperties>
</file>