
<file path=[Content_Types].xml><?xml version="1.0" encoding="utf-8"?>
<Types xmlns="http://schemas.openxmlformats.org/package/2006/content-types"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6"/>
  </p:notesMasterIdLst>
  <p:sldIdLst>
    <p:sldId id="256" r:id="rId2"/>
    <p:sldId id="257" r:id="rId3"/>
    <p:sldId id="259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školy:   </a:t>
          </a:r>
          <a:r>
            <a:rPr lang="cs-CZ" dirty="0" smtClean="0"/>
            <a:t>Základní škola Dobříč</a:t>
          </a:r>
          <a:r>
            <a:rPr lang="cs-CZ" smtClean="0"/>
            <a:t>, </a:t>
          </a:r>
          <a:br>
            <a:rPr lang="cs-CZ" smtClean="0"/>
          </a:br>
          <a:r>
            <a:rPr lang="cs-CZ" smtClean="0"/>
            <a:t>okres </a:t>
          </a:r>
          <a:r>
            <a:rPr lang="cs-CZ" dirty="0" smtClean="0"/>
            <a:t>Plzeň - sever, příspěvková organizace 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</a:t>
          </a:r>
          <a:r>
            <a:rPr lang="cs-CZ" smtClean="0"/>
            <a:t>Jitka Šteflová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VY_12_INOVACE_02_Věta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/>
            <a:t>Téma</a:t>
          </a:r>
          <a:r>
            <a:rPr lang="cs-CZ" smtClean="0"/>
            <a:t>: Věta</a:t>
          </a:r>
          <a:endParaRPr lang="cs-CZ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/>
            <a:t>Číslo projektu</a:t>
          </a:r>
          <a:r>
            <a:rPr lang="cs-CZ" smtClean="0"/>
            <a:t>: CZ.1.07/1.4.00/21.2649</a:t>
          </a:r>
          <a:endParaRPr lang="cs-CZ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5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5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5"/>
      <dgm:spPr/>
    </dgm:pt>
    <dgm:pt modelId="{851BB866-B6AE-4566-893F-4C635BA974FC}" type="pres">
      <dgm:prSet presAssocID="{FBBFC3EA-9D9D-4F3A-BEA6-9C2C0E46BF20}" presName="circle2" presStyleLbl="node1" presStyleIdx="1" presStyleCnt="5"/>
      <dgm:spPr/>
    </dgm:pt>
    <dgm:pt modelId="{643EA938-EDE0-4533-ACCC-D2BD6F3A527C}" type="pres">
      <dgm:prSet presAssocID="{FBBFC3EA-9D9D-4F3A-BEA6-9C2C0E46BF20}" presName="rect2" presStyleLbl="alignAcc1" presStyleIdx="1" presStyleCnt="5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5"/>
      <dgm:spPr/>
    </dgm:pt>
    <dgm:pt modelId="{902074E1-B931-4618-97F1-FADBE82E9C3C}" type="pres">
      <dgm:prSet presAssocID="{019433A1-1324-4DE1-9E6F-32B851095F74}" presName="circle3" presStyleLbl="node1" presStyleIdx="2" presStyleCnt="5"/>
      <dgm:spPr/>
    </dgm:pt>
    <dgm:pt modelId="{A3817367-F2BC-482F-8832-FA00B51DCCF3}" type="pres">
      <dgm:prSet presAssocID="{019433A1-1324-4DE1-9E6F-32B851095F74}" presName="rect3" presStyleLbl="alignAcc1" presStyleIdx="2" presStyleCnt="5"/>
      <dgm:spPr/>
      <dgm:t>
        <a:bodyPr/>
        <a:lstStyle/>
        <a:p>
          <a:endParaRPr lang="cs-CZ"/>
        </a:p>
      </dgm:t>
    </dgm:pt>
    <dgm:pt modelId="{2DD79E57-A63E-47D4-A1AB-6DF333476AD4}" type="pres">
      <dgm:prSet presAssocID="{C73C7642-F245-4585-8F88-243F9FAEF6CA}" presName="vertSpace4" presStyleLbl="node1" presStyleIdx="2" presStyleCnt="5"/>
      <dgm:spPr/>
    </dgm:pt>
    <dgm:pt modelId="{648967D3-ED80-4214-8D87-4E7012561E4A}" type="pres">
      <dgm:prSet presAssocID="{C73C7642-F245-4585-8F88-243F9FAEF6CA}" presName="circle4" presStyleLbl="node1" presStyleIdx="3" presStyleCnt="5"/>
      <dgm:spPr/>
    </dgm:pt>
    <dgm:pt modelId="{9A9B6F4F-B6FF-4F2D-B640-A8473E589523}" type="pres">
      <dgm:prSet presAssocID="{C73C7642-F245-4585-8F88-243F9FAEF6CA}" presName="rect4" presStyleLbl="alignAcc1" presStyleIdx="3" presStyleCnt="5"/>
      <dgm:spPr/>
      <dgm:t>
        <a:bodyPr/>
        <a:lstStyle/>
        <a:p>
          <a:endParaRPr lang="cs-CZ"/>
        </a:p>
      </dgm:t>
    </dgm:pt>
    <dgm:pt modelId="{13BD0FAF-9F2C-4708-9E63-A8E8E5252943}" type="pres">
      <dgm:prSet presAssocID="{EBC41103-E2E5-4D48-9B4B-425520D3D098}" presName="vertSpace5" presStyleLbl="node1" presStyleIdx="3" presStyleCnt="5"/>
      <dgm:spPr/>
    </dgm:pt>
    <dgm:pt modelId="{6821E7C9-5E4B-45FA-8F82-01E6F26FAA25}" type="pres">
      <dgm:prSet presAssocID="{EBC41103-E2E5-4D48-9B4B-425520D3D098}" presName="circle5" presStyleLbl="node1" presStyleIdx="4" presStyleCnt="5"/>
      <dgm:spPr/>
    </dgm:pt>
    <dgm:pt modelId="{3BA01B75-849B-4716-8BCD-084A86FF328F}" type="pres">
      <dgm:prSet presAssocID="{EBC41103-E2E5-4D48-9B4B-425520D3D098}" presName="rect5" presStyleLbl="alignAcc1" presStyleIdx="4" presStyleCnt="5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9F530CB-4999-43B3-A00D-6AB53886BD77}" type="pres">
      <dgm:prSet presAssocID="{C73C7642-F245-4585-8F88-243F9FAEF6CA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27B6496-BF1B-4384-9217-9659064D5D6A}" type="pres">
      <dgm:prSet presAssocID="{EBC41103-E2E5-4D48-9B4B-425520D3D098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BD1EEEFB-7F1C-402F-9056-6FD5E03E266F}" type="presOf" srcId="{C73C7642-F245-4585-8F88-243F9FAEF6CA}" destId="{9A9B6F4F-B6FF-4F2D-B640-A8473E589523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808A55A3-7A45-463B-8870-E66256D18048}" srcId="{39F8B381-5807-488E-AC22-73DD4140ED4A}" destId="{C73C7642-F245-4585-8F88-243F9FAEF6CA}" srcOrd="3" destOrd="0" parTransId="{3E2FFE2A-E7B1-401F-BAB6-893DF909FA64}" sibTransId="{C6F235C3-B62B-4F7C-8AF0-6D3C84052041}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BB7C278B-88E7-4743-A53D-E74030657991}" type="presOf" srcId="{EBC41103-E2E5-4D48-9B4B-425520D3D098}" destId="{3BA01B75-849B-4716-8BCD-084A86FF328F}" srcOrd="0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56D768D4-D8A8-4F09-8215-BEB7EB914931}" srcId="{39F8B381-5807-488E-AC22-73DD4140ED4A}" destId="{EBC41103-E2E5-4D48-9B4B-425520D3D098}" srcOrd="4" destOrd="0" parTransId="{66EC36A9-2BA2-4EC9-AAE7-037918B0215E}" sibTransId="{CD7C273C-2CBB-488A-8BF2-5D00DBC541E5}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0B1A698F-F162-4F9F-9C06-B931E9CE7352}" type="presOf" srcId="{EBC41103-E2E5-4D48-9B4B-425520D3D098}" destId="{A27B6496-BF1B-4384-9217-9659064D5D6A}" srcOrd="1" destOrd="0" presId="urn:microsoft.com/office/officeart/2005/8/layout/target3"/>
    <dgm:cxn modelId="{2AABEF54-0834-4679-A88E-AFB815D98457}" type="presOf" srcId="{C73C7642-F245-4585-8F88-243F9FAEF6CA}" destId="{59F530CB-4999-43B3-A00D-6AB53886BD77}" srcOrd="1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4E97B4F5-D3B3-4890-ADD0-0050EC329A81}" type="presParOf" srcId="{71045F8C-00FA-488E-A7BD-E2E6753D979D}" destId="{2DD79E57-A63E-47D4-A1AB-6DF333476AD4}" srcOrd="9" destOrd="0" presId="urn:microsoft.com/office/officeart/2005/8/layout/target3"/>
    <dgm:cxn modelId="{43CDD00E-1CBE-4012-9798-185CB22808E6}" type="presParOf" srcId="{71045F8C-00FA-488E-A7BD-E2E6753D979D}" destId="{648967D3-ED80-4214-8D87-4E7012561E4A}" srcOrd="10" destOrd="0" presId="urn:microsoft.com/office/officeart/2005/8/layout/target3"/>
    <dgm:cxn modelId="{A7FEB41C-C84B-4731-B797-B9A9D3A246DC}" type="presParOf" srcId="{71045F8C-00FA-488E-A7BD-E2E6753D979D}" destId="{9A9B6F4F-B6FF-4F2D-B640-A8473E589523}" srcOrd="11" destOrd="0" presId="urn:microsoft.com/office/officeart/2005/8/layout/target3"/>
    <dgm:cxn modelId="{938FB67C-BB22-4CDA-8BD2-545B266ADCD0}" type="presParOf" srcId="{71045F8C-00FA-488E-A7BD-E2E6753D979D}" destId="{13BD0FAF-9F2C-4708-9E63-A8E8E5252943}" srcOrd="12" destOrd="0" presId="urn:microsoft.com/office/officeart/2005/8/layout/target3"/>
    <dgm:cxn modelId="{D3A98C09-1C7E-441D-9929-D9F44DFA6759}" type="presParOf" srcId="{71045F8C-00FA-488E-A7BD-E2E6753D979D}" destId="{6821E7C9-5E4B-45FA-8F82-01E6F26FAA25}" srcOrd="13" destOrd="0" presId="urn:microsoft.com/office/officeart/2005/8/layout/target3"/>
    <dgm:cxn modelId="{09618894-7317-46C5-8D88-18AE7580833F}" type="presParOf" srcId="{71045F8C-00FA-488E-A7BD-E2E6753D979D}" destId="{3BA01B75-849B-4716-8BCD-084A86FF328F}" srcOrd="14" destOrd="0" presId="urn:microsoft.com/office/officeart/2005/8/layout/target3"/>
    <dgm:cxn modelId="{00A003CF-4BAE-4A7E-B527-319406F52F72}" type="presParOf" srcId="{71045F8C-00FA-488E-A7BD-E2E6753D979D}" destId="{4D19AB04-24FA-40C2-B203-52AE3D15E171}" srcOrd="15" destOrd="0" presId="urn:microsoft.com/office/officeart/2005/8/layout/target3"/>
    <dgm:cxn modelId="{B9F96ACF-85A4-4F67-9A67-06B353F09EDA}" type="presParOf" srcId="{71045F8C-00FA-488E-A7BD-E2E6753D979D}" destId="{832BF48F-0145-4429-9E02-8FCA946CCE9E}" srcOrd="16" destOrd="0" presId="urn:microsoft.com/office/officeart/2005/8/layout/target3"/>
    <dgm:cxn modelId="{7677268B-9AEF-40D1-B5A6-0B94534D22AF}" type="presParOf" srcId="{71045F8C-00FA-488E-A7BD-E2E6753D979D}" destId="{E7297F21-D4FD-4A41-AE58-814D01A6B5E7}" srcOrd="17" destOrd="0" presId="urn:microsoft.com/office/officeart/2005/8/layout/target3"/>
    <dgm:cxn modelId="{C6075B10-3EE2-4CF3-99D8-F3BC65E2B5F7}" type="presParOf" srcId="{71045F8C-00FA-488E-A7BD-E2E6753D979D}" destId="{59F530CB-4999-43B3-A00D-6AB53886BD77}" srcOrd="18" destOrd="0" presId="urn:microsoft.com/office/officeart/2005/8/layout/target3"/>
    <dgm:cxn modelId="{A3CA29E0-E363-4275-A77B-8C9A32D8855C}" type="presParOf" srcId="{71045F8C-00FA-488E-A7BD-E2E6753D979D}" destId="{A27B6496-BF1B-4384-9217-9659064D5D6A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školy:   </a:t>
          </a:r>
          <a:r>
            <a:rPr lang="cs-CZ" sz="1800" kern="1200" dirty="0" smtClean="0"/>
            <a:t>Základní škola Dobříč</a:t>
          </a:r>
          <a:r>
            <a:rPr lang="cs-CZ" sz="1800" kern="1200" smtClean="0"/>
            <a:t>, </a:t>
          </a:r>
          <a:br>
            <a:rPr lang="cs-CZ" sz="1800" kern="1200" smtClean="0"/>
          </a:br>
          <a:r>
            <a:rPr lang="cs-CZ" sz="1800" kern="1200" smtClean="0"/>
            <a:t>okres </a:t>
          </a:r>
          <a:r>
            <a:rPr lang="cs-CZ" sz="1800" kern="1200" dirty="0" smtClean="0"/>
            <a:t>Plzeň - sever, příspěvková organizace  </a:t>
          </a:r>
          <a:endParaRPr lang="cs-CZ" sz="1800" kern="1200" dirty="0"/>
        </a:p>
      </dsp:txBody>
      <dsp:txXfrm>
        <a:off x="2016223" y="0"/>
        <a:ext cx="4752528" cy="645191"/>
      </dsp:txXfrm>
    </dsp:sp>
    <dsp:sp modelId="{851BB866-B6AE-4566-893F-4C635BA974FC}">
      <dsp:nvSpPr>
        <dsp:cNvPr id="0" name=""/>
        <dsp:cNvSpPr/>
      </dsp:nvSpPr>
      <dsp:spPr>
        <a:xfrm>
          <a:off x="423407" y="645191"/>
          <a:ext cx="3185633" cy="31856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645191"/>
          <a:ext cx="4752528" cy="31856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Autor: </a:t>
          </a:r>
          <a:r>
            <a:rPr lang="cs-CZ" sz="1800" kern="1200" dirty="0" smtClean="0"/>
            <a:t>Mgr. </a:t>
          </a:r>
          <a:r>
            <a:rPr lang="cs-CZ" sz="1800" kern="1200" smtClean="0"/>
            <a:t>Jitka Šteflová</a:t>
          </a:r>
          <a:endParaRPr lang="cs-CZ" sz="1800" kern="1200" dirty="0"/>
        </a:p>
      </dsp:txBody>
      <dsp:txXfrm>
        <a:off x="2016223" y="645191"/>
        <a:ext cx="4752528" cy="645191"/>
      </dsp:txXfrm>
    </dsp:sp>
    <dsp:sp modelId="{902074E1-B931-4618-97F1-FADBE82E9C3C}">
      <dsp:nvSpPr>
        <dsp:cNvPr id="0" name=""/>
        <dsp:cNvSpPr/>
      </dsp:nvSpPr>
      <dsp:spPr>
        <a:xfrm>
          <a:off x="846814" y="1290383"/>
          <a:ext cx="2338819" cy="2338819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290383"/>
          <a:ext cx="4752528" cy="233881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/>
            <a:t>Název : </a:t>
          </a:r>
          <a:r>
            <a:rPr lang="cs-CZ" sz="1800" kern="1200" dirty="0" smtClean="0"/>
            <a:t>VY_12_INOVACE_02_Věta</a:t>
          </a:r>
          <a:endParaRPr lang="cs-CZ" sz="1800" kern="1200" dirty="0"/>
        </a:p>
      </dsp:txBody>
      <dsp:txXfrm>
        <a:off x="2016223" y="1290383"/>
        <a:ext cx="4752528" cy="645191"/>
      </dsp:txXfrm>
    </dsp:sp>
    <dsp:sp modelId="{648967D3-ED80-4214-8D87-4E7012561E4A}">
      <dsp:nvSpPr>
        <dsp:cNvPr id="0" name=""/>
        <dsp:cNvSpPr/>
      </dsp:nvSpPr>
      <dsp:spPr>
        <a:xfrm>
          <a:off x="1270221" y="1935575"/>
          <a:ext cx="1492005" cy="149200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A9B6F4F-B6FF-4F2D-B640-A8473E589523}">
      <dsp:nvSpPr>
        <dsp:cNvPr id="0" name=""/>
        <dsp:cNvSpPr/>
      </dsp:nvSpPr>
      <dsp:spPr>
        <a:xfrm>
          <a:off x="2016223" y="1935575"/>
          <a:ext cx="4752528" cy="149200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Téma</a:t>
          </a:r>
          <a:r>
            <a:rPr lang="cs-CZ" sz="1800" kern="1200" smtClean="0"/>
            <a:t>: Věta</a:t>
          </a:r>
          <a:endParaRPr lang="cs-CZ" sz="1800" kern="1200"/>
        </a:p>
      </dsp:txBody>
      <dsp:txXfrm>
        <a:off x="2016223" y="1935575"/>
        <a:ext cx="4752528" cy="645191"/>
      </dsp:txXfrm>
    </dsp:sp>
    <dsp:sp modelId="{6821E7C9-5E4B-45FA-8F82-01E6F26FAA25}">
      <dsp:nvSpPr>
        <dsp:cNvPr id="0" name=""/>
        <dsp:cNvSpPr/>
      </dsp:nvSpPr>
      <dsp:spPr>
        <a:xfrm>
          <a:off x="1693628" y="2580766"/>
          <a:ext cx="645191" cy="645191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BA01B75-849B-4716-8BCD-084A86FF328F}">
      <dsp:nvSpPr>
        <dsp:cNvPr id="0" name=""/>
        <dsp:cNvSpPr/>
      </dsp:nvSpPr>
      <dsp:spPr>
        <a:xfrm>
          <a:off x="2016223" y="2580766"/>
          <a:ext cx="4752528" cy="645191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/>
            <a:t>Číslo projektu</a:t>
          </a:r>
          <a:r>
            <a:rPr lang="cs-CZ" sz="1800" kern="1200" smtClean="0"/>
            <a:t>: CZ.1.07/1.4.00/21.2649</a:t>
          </a:r>
          <a:endParaRPr lang="cs-CZ" sz="1800" kern="1200"/>
        </a:p>
      </dsp:txBody>
      <dsp:txXfrm>
        <a:off x="2016223" y="2580766"/>
        <a:ext cx="4752528" cy="6451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502D482-B062-46DB-82BA-AC16F39A7268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24B2E29-BD99-4D05-9594-196E0DC5B24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638862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Žáci plní úkoly na pokyn učitele, je možné odpovědi psát rovnou k otázkám.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24B2E29-BD99-4D05-9594-196E0DC5B243}" type="slidenum">
              <a:rPr lang="cs-CZ" smtClean="0"/>
              <a:pPr/>
              <a:t>3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91160303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0212985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099991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985963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42659324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094511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88263394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818010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019038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991372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663531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31701891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pPr/>
              <a:t>11.3.2012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688335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wmf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="" xmlns:p14="http://schemas.microsoft.com/office/powerpoint/2010/main" val="26158051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="" xmlns:p14="http://schemas.microsoft.com/office/powerpoint/2010/main" val="12396999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Materiál je určen pro 2. ročník </a:t>
            </a:r>
            <a:r>
              <a:rPr lang="cs-CZ" dirty="0" smtClean="0"/>
              <a:t>ZŠ, pro výuku českého jazyka. </a:t>
            </a:r>
          </a:p>
          <a:p>
            <a:r>
              <a:rPr lang="cs-CZ" dirty="0" smtClean="0"/>
              <a:t>Je </a:t>
            </a:r>
            <a:r>
              <a:rPr lang="cs-CZ" dirty="0"/>
              <a:t>vhodný pro práci s interaktivní tabulí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Pomůcky: interaktivní pero, fixy na interaktivní tabuli</a:t>
            </a:r>
          </a:p>
          <a:p>
            <a:r>
              <a:rPr lang="cs-CZ" dirty="0" smtClean="0"/>
              <a:t>Inovace: interaktivní způsob učení</a:t>
            </a:r>
          </a:p>
          <a:p>
            <a:r>
              <a:rPr lang="cs-CZ" dirty="0" smtClean="0"/>
              <a:t>Metodické pokyny: </a:t>
            </a:r>
            <a:r>
              <a:rPr lang="cs-CZ" dirty="0" smtClean="0"/>
              <a:t>žáci </a:t>
            </a:r>
            <a:r>
              <a:rPr lang="cs-CZ" dirty="0"/>
              <a:t>si zopakují vše, co musí znát o stavbě věty, slov a </a:t>
            </a:r>
            <a:r>
              <a:rPr lang="cs-CZ" dirty="0" smtClean="0"/>
              <a:t>slabik, společně přečtou text a potom plní zadané úkoly</a:t>
            </a: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9102295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r>
              <a:rPr lang="cs-CZ" dirty="0"/>
              <a:t>Znáte také ty velké stromy s ježečky?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800" dirty="0" smtClean="0"/>
              <a:t>Jejich koruny jsou na jaře plné květů. V létě v nich zpívají hnízdící ptáci. Na podzim jsou větve obaleny zelenými ježečky. V nich jsou lesklé kaštánky. V zimě jsou zahaleny bílým závojem.</a:t>
            </a:r>
          </a:p>
          <a:p>
            <a:pPr marL="0" indent="0">
              <a:buNone/>
            </a:pPr>
            <a:endParaRPr lang="cs-CZ" sz="2800" dirty="0" smtClean="0"/>
          </a:p>
          <a:p>
            <a:pPr>
              <a:buAutoNum type="arabicPeriod"/>
            </a:pPr>
            <a:r>
              <a:rPr lang="cs-CZ" sz="1800" dirty="0" smtClean="0"/>
              <a:t>Urči počet vět.</a:t>
            </a:r>
          </a:p>
          <a:p>
            <a:pPr>
              <a:buAutoNum type="arabicPeriod"/>
            </a:pPr>
            <a:r>
              <a:rPr lang="cs-CZ" sz="1800" dirty="0" smtClean="0"/>
              <a:t>Urči, kolik slov mají jednotlivé věty.</a:t>
            </a:r>
          </a:p>
          <a:p>
            <a:pPr>
              <a:buAutoNum type="arabicPeriod"/>
            </a:pPr>
            <a:r>
              <a:rPr lang="cs-CZ" sz="1800" dirty="0" smtClean="0"/>
              <a:t>Najdi trojslabičná slova.</a:t>
            </a:r>
          </a:p>
          <a:p>
            <a:pPr>
              <a:buAutoNum type="arabicPeriod"/>
            </a:pPr>
            <a:r>
              <a:rPr lang="cs-CZ" sz="1800" dirty="0" smtClean="0"/>
              <a:t>Vyhledej ve větách velká písmena, slova s nimi přepiš</a:t>
            </a:r>
            <a:br>
              <a:rPr lang="cs-CZ" sz="1800" dirty="0" smtClean="0"/>
            </a:br>
            <a:r>
              <a:rPr lang="cs-CZ" sz="1800" dirty="0" smtClean="0"/>
              <a:t>na tabuli.</a:t>
            </a:r>
          </a:p>
        </p:txBody>
      </p:sp>
      <p:pic>
        <p:nvPicPr>
          <p:cNvPr id="1026" name="Picture 2" descr="C:\Users\SteflovaJ\AppData\Local\Microsoft\Windows\Temporary Internet Files\Content.IE5\8TB9EQSW\MC90012285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03509" y="3643314"/>
            <a:ext cx="2283267" cy="22784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1651438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http://microsoft.com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12621800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135</TotalTime>
  <Words>178</Words>
  <Application>Microsoft Office PowerPoint</Application>
  <PresentationFormat>Předvádění na obrazovce (4:3)</PresentationFormat>
  <Paragraphs>22</Paragraphs>
  <Slides>4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Snímek 1</vt:lpstr>
      <vt:lpstr>Anotace</vt:lpstr>
      <vt:lpstr>Znáte také ty velké stromy s ježečky?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Steflova</cp:lastModifiedBy>
  <cp:revision>17</cp:revision>
  <dcterms:created xsi:type="dcterms:W3CDTF">2011-08-21T15:31:45Z</dcterms:created>
  <dcterms:modified xsi:type="dcterms:W3CDTF">2012-03-11T14:17:55Z</dcterms:modified>
</cp:coreProperties>
</file>