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4" r:id="rId3"/>
    <p:sldId id="259" r:id="rId4"/>
    <p:sldId id="261" r:id="rId5"/>
    <p:sldId id="262" r:id="rId6"/>
    <p:sldId id="264" r:id="rId7"/>
    <p:sldId id="266" r:id="rId8"/>
    <p:sldId id="268" r:id="rId9"/>
    <p:sldId id="27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VY_42_INOVACE_10_ŘADA A  OSA V OBORU 0 -10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Řada a osa v oboru 0 -10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4F6939B-2CBC-4BF7-9E43-DD599035A461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D2E1987-D143-43F3-884D-8C0B3CBC17B4}" type="presOf" srcId="{DAEA276B-ECF9-46F6-A7D3-4693B2D32BC4}" destId="{CDED6FE3-AD8F-4ACC-B6B8-710EDDD97598}" srcOrd="0" destOrd="0" presId="urn:microsoft.com/office/officeart/2005/8/layout/target3"/>
    <dgm:cxn modelId="{BA516424-88FD-4787-BA3A-4FE416B6BC8E}" type="presOf" srcId="{445C7998-7549-48B0-BD68-D4F0167F02E5}" destId="{BC35EE03-4121-4EF9-923D-7CB6D30D358D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62B761A8-CC4D-416C-B3E1-C93BBA9EF607}" type="presOf" srcId="{445C7998-7549-48B0-BD68-D4F0167F02E5}" destId="{4D19AB04-24FA-40C2-B203-52AE3D15E171}" srcOrd="1" destOrd="0" presId="urn:microsoft.com/office/officeart/2005/8/layout/target3"/>
    <dgm:cxn modelId="{9C752EED-7752-4A6E-BE55-16ACB22B4EB4}" type="presOf" srcId="{DAEA276B-ECF9-46F6-A7D3-4693B2D32BC4}" destId="{F69A1436-182C-465B-AD7F-FE48E0C090C1}" srcOrd="1" destOrd="0" presId="urn:microsoft.com/office/officeart/2005/8/layout/target3"/>
    <dgm:cxn modelId="{4EB02B94-1C9F-41EF-817B-2A4FDEA6CDD5}" type="presOf" srcId="{EBC41103-E2E5-4D48-9B4B-425520D3D098}" destId="{50C2F88D-8688-44C2-A854-691F34009D3B}" srcOrd="0" destOrd="0" presId="urn:microsoft.com/office/officeart/2005/8/layout/target3"/>
    <dgm:cxn modelId="{A4ED9D87-B00C-443E-8945-7A3B61079F91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6F999882-CBBF-4841-BE98-EF21216A8A81}" type="presOf" srcId="{EBC41103-E2E5-4D48-9B4B-425520D3D098}" destId="{F969C235-9271-4D34-B740-D627A121CAD0}" srcOrd="1" destOrd="0" presId="urn:microsoft.com/office/officeart/2005/8/layout/target3"/>
    <dgm:cxn modelId="{A5C0FFB9-6FC0-42A6-AF58-5390ED522E2B}" type="presOf" srcId="{FBBFC3EA-9D9D-4F3A-BEA6-9C2C0E46BF20}" destId="{832BF48F-0145-4429-9E02-8FCA946CCE9E}" srcOrd="1" destOrd="0" presId="urn:microsoft.com/office/officeart/2005/8/layout/target3"/>
    <dgm:cxn modelId="{A9B91E63-1FDB-4AAA-926F-9CBB1C95B610}" type="presOf" srcId="{019433A1-1324-4DE1-9E6F-32B851095F74}" destId="{A3817367-F2BC-482F-8832-FA00B51DCCF3}" srcOrd="0" destOrd="0" presId="urn:microsoft.com/office/officeart/2005/8/layout/target3"/>
    <dgm:cxn modelId="{6A00B171-AE7F-40DF-9702-2B8FA965FD7D}" type="presOf" srcId="{C73C7642-F245-4585-8F88-243F9FAEF6CA}" destId="{AA41A67C-3D3F-4AE9-9E0F-5D7F7BB2E741}" srcOrd="1" destOrd="0" presId="urn:microsoft.com/office/officeart/2005/8/layout/target3"/>
    <dgm:cxn modelId="{D9BB8F0F-9483-4009-A121-DCCEF67FB229}" type="presOf" srcId="{C73C7642-F245-4585-8F88-243F9FAEF6CA}" destId="{97289DF2-90F4-4EC2-A9FC-633B00BAB610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D410611-3DD9-4B92-99B9-43E0BD134B98}" type="presOf" srcId="{FBBFC3EA-9D9D-4F3A-BEA6-9C2C0E46BF20}" destId="{643EA938-EDE0-4533-ACCC-D2BD6F3A527C}" srcOrd="0" destOrd="0" presId="urn:microsoft.com/office/officeart/2005/8/layout/target3"/>
    <dgm:cxn modelId="{1C82C408-80A3-4A88-9F13-C8C0C23A0C7D}" type="presParOf" srcId="{71045F8C-00FA-488E-A7BD-E2E6753D979D}" destId="{3577EC6B-C980-4F34-8C69-4365E7B8FC8C}" srcOrd="0" destOrd="0" presId="urn:microsoft.com/office/officeart/2005/8/layout/target3"/>
    <dgm:cxn modelId="{8DDB9D2A-D4DB-4BB6-979F-2B0438BFF8A9}" type="presParOf" srcId="{71045F8C-00FA-488E-A7BD-E2E6753D979D}" destId="{6940EB87-DC1D-4BC3-9408-9AC2E1FFC039}" srcOrd="1" destOrd="0" presId="urn:microsoft.com/office/officeart/2005/8/layout/target3"/>
    <dgm:cxn modelId="{0E3E3723-F353-4C29-A146-62761D72B240}" type="presParOf" srcId="{71045F8C-00FA-488E-A7BD-E2E6753D979D}" destId="{BC35EE03-4121-4EF9-923D-7CB6D30D358D}" srcOrd="2" destOrd="0" presId="urn:microsoft.com/office/officeart/2005/8/layout/target3"/>
    <dgm:cxn modelId="{F56B7C3F-9262-4D24-A451-CCA007D3F4CB}" type="presParOf" srcId="{71045F8C-00FA-488E-A7BD-E2E6753D979D}" destId="{C95EEA27-3CBF-4645-A92D-9D8AF5C1CBFC}" srcOrd="3" destOrd="0" presId="urn:microsoft.com/office/officeart/2005/8/layout/target3"/>
    <dgm:cxn modelId="{5E6EC62A-AB8D-4030-B316-153EF2B0A10A}" type="presParOf" srcId="{71045F8C-00FA-488E-A7BD-E2E6753D979D}" destId="{851BB866-B6AE-4566-893F-4C635BA974FC}" srcOrd="4" destOrd="0" presId="urn:microsoft.com/office/officeart/2005/8/layout/target3"/>
    <dgm:cxn modelId="{55DCC037-1CE5-47A2-9026-C9B5EECE1F5C}" type="presParOf" srcId="{71045F8C-00FA-488E-A7BD-E2E6753D979D}" destId="{643EA938-EDE0-4533-ACCC-D2BD6F3A527C}" srcOrd="5" destOrd="0" presId="urn:microsoft.com/office/officeart/2005/8/layout/target3"/>
    <dgm:cxn modelId="{64B20780-E8F2-4936-BFCE-CAC6ACCBBE16}" type="presParOf" srcId="{71045F8C-00FA-488E-A7BD-E2E6753D979D}" destId="{92F31B18-D66D-4CC7-89B9-378928DE877D}" srcOrd="6" destOrd="0" presId="urn:microsoft.com/office/officeart/2005/8/layout/target3"/>
    <dgm:cxn modelId="{DF94B301-F168-42A4-B9F7-057750377638}" type="presParOf" srcId="{71045F8C-00FA-488E-A7BD-E2E6753D979D}" destId="{902074E1-B931-4618-97F1-FADBE82E9C3C}" srcOrd="7" destOrd="0" presId="urn:microsoft.com/office/officeart/2005/8/layout/target3"/>
    <dgm:cxn modelId="{9B850C1E-A718-4BC1-82F7-6B65B828C6C2}" type="presParOf" srcId="{71045F8C-00FA-488E-A7BD-E2E6753D979D}" destId="{A3817367-F2BC-482F-8832-FA00B51DCCF3}" srcOrd="8" destOrd="0" presId="urn:microsoft.com/office/officeart/2005/8/layout/target3"/>
    <dgm:cxn modelId="{7438176D-7F64-4DE0-A3E8-48EE493C5801}" type="presParOf" srcId="{71045F8C-00FA-488E-A7BD-E2E6753D979D}" destId="{626ABFF6-56C8-4386-B662-68EC364EED9D}" srcOrd="9" destOrd="0" presId="urn:microsoft.com/office/officeart/2005/8/layout/target3"/>
    <dgm:cxn modelId="{8D962CC5-8A4C-4DF3-9AEF-84E0C6CF82A9}" type="presParOf" srcId="{71045F8C-00FA-488E-A7BD-E2E6753D979D}" destId="{6DB11F1C-D028-4800-9625-6611CA9DE6D4}" srcOrd="10" destOrd="0" presId="urn:microsoft.com/office/officeart/2005/8/layout/target3"/>
    <dgm:cxn modelId="{2D3AE8E0-6C98-408B-9627-093599BE5E9E}" type="presParOf" srcId="{71045F8C-00FA-488E-A7BD-E2E6753D979D}" destId="{CDED6FE3-AD8F-4ACC-B6B8-710EDDD97598}" srcOrd="11" destOrd="0" presId="urn:microsoft.com/office/officeart/2005/8/layout/target3"/>
    <dgm:cxn modelId="{185B5D5D-5F91-4BD8-8B21-71A5F7F92852}" type="presParOf" srcId="{71045F8C-00FA-488E-A7BD-E2E6753D979D}" destId="{397AC6D7-84A6-4150-958F-83C92D9ACF38}" srcOrd="12" destOrd="0" presId="urn:microsoft.com/office/officeart/2005/8/layout/target3"/>
    <dgm:cxn modelId="{BD8544EE-8067-4347-AA25-2ECA0C6C8A3A}" type="presParOf" srcId="{71045F8C-00FA-488E-A7BD-E2E6753D979D}" destId="{D7419528-33A6-416D-9E64-B3F7915C5149}" srcOrd="13" destOrd="0" presId="urn:microsoft.com/office/officeart/2005/8/layout/target3"/>
    <dgm:cxn modelId="{EA6D148D-07C9-4375-A8D2-D15D487845F3}" type="presParOf" srcId="{71045F8C-00FA-488E-A7BD-E2E6753D979D}" destId="{97289DF2-90F4-4EC2-A9FC-633B00BAB610}" srcOrd="14" destOrd="0" presId="urn:microsoft.com/office/officeart/2005/8/layout/target3"/>
    <dgm:cxn modelId="{39C132B3-BB5A-40A1-A5E3-2066AB98BAAD}" type="presParOf" srcId="{71045F8C-00FA-488E-A7BD-E2E6753D979D}" destId="{234EBA9D-95B4-4C20-A84E-6F65F1085DC6}" srcOrd="15" destOrd="0" presId="urn:microsoft.com/office/officeart/2005/8/layout/target3"/>
    <dgm:cxn modelId="{D50D9308-B68F-4F47-8481-AC9F02A7F771}" type="presParOf" srcId="{71045F8C-00FA-488E-A7BD-E2E6753D979D}" destId="{12255512-213F-41DF-90A6-8B4CD74A2B52}" srcOrd="16" destOrd="0" presId="urn:microsoft.com/office/officeart/2005/8/layout/target3"/>
    <dgm:cxn modelId="{BBDD9127-025F-410E-8054-5BE761E1D536}" type="presParOf" srcId="{71045F8C-00FA-488E-A7BD-E2E6753D979D}" destId="{50C2F88D-8688-44C2-A854-691F34009D3B}" srcOrd="17" destOrd="0" presId="urn:microsoft.com/office/officeart/2005/8/layout/target3"/>
    <dgm:cxn modelId="{1006C799-F1B5-478D-9073-19FC07C7142A}" type="presParOf" srcId="{71045F8C-00FA-488E-A7BD-E2E6753D979D}" destId="{4D19AB04-24FA-40C2-B203-52AE3D15E171}" srcOrd="18" destOrd="0" presId="urn:microsoft.com/office/officeart/2005/8/layout/target3"/>
    <dgm:cxn modelId="{26D7D4D0-F223-4482-9F7A-1C7FB2AA2820}" type="presParOf" srcId="{71045F8C-00FA-488E-A7BD-E2E6753D979D}" destId="{832BF48F-0145-4429-9E02-8FCA946CCE9E}" srcOrd="19" destOrd="0" presId="urn:microsoft.com/office/officeart/2005/8/layout/target3"/>
    <dgm:cxn modelId="{A22F9029-288D-414E-8ACF-4CD3E0060D1D}" type="presParOf" srcId="{71045F8C-00FA-488E-A7BD-E2E6753D979D}" destId="{E7297F21-D4FD-4A41-AE58-814D01A6B5E7}" srcOrd="20" destOrd="0" presId="urn:microsoft.com/office/officeart/2005/8/layout/target3"/>
    <dgm:cxn modelId="{792F763B-1DD9-4D41-A0C6-CEDCA383708B}" type="presParOf" srcId="{71045F8C-00FA-488E-A7BD-E2E6753D979D}" destId="{F69A1436-182C-465B-AD7F-FE48E0C090C1}" srcOrd="21" destOrd="0" presId="urn:microsoft.com/office/officeart/2005/8/layout/target3"/>
    <dgm:cxn modelId="{F597C98C-7ED3-4B6A-A85D-E95D2F6D00CD}" type="presParOf" srcId="{71045F8C-00FA-488E-A7BD-E2E6753D979D}" destId="{AA41A67C-3D3F-4AE9-9E0F-5D7F7BB2E741}" srcOrd="22" destOrd="0" presId="urn:microsoft.com/office/officeart/2005/8/layout/target3"/>
    <dgm:cxn modelId="{CDA27100-5656-4A4C-A55A-67C7DC3DFA87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</a:t>
          </a:r>
          <a:r>
            <a:rPr lang="cs-CZ" sz="1400" kern="1200" dirty="0" smtClean="0"/>
            <a:t>VY_42_INOVACE_10_ŘADA A  OSA V OBORU 0 -10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Řada a osa v oboru 0 -10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991CD-97AB-4642-98A8-82E2D4753576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0AC0E-740C-4E5F-B9C2-E8BDC1231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08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991CD-97AB-4642-98A8-82E2D4753576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0AC0E-740C-4E5F-B9C2-E8BDC1231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8383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991CD-97AB-4642-98A8-82E2D4753576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0AC0E-740C-4E5F-B9C2-E8BDC1231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545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991CD-97AB-4642-98A8-82E2D4753576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0AC0E-740C-4E5F-B9C2-E8BDC1231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5310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991CD-97AB-4642-98A8-82E2D4753576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0AC0E-740C-4E5F-B9C2-E8BDC1231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962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991CD-97AB-4642-98A8-82E2D4753576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0AC0E-740C-4E5F-B9C2-E8BDC1231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728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991CD-97AB-4642-98A8-82E2D4753576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0AC0E-740C-4E5F-B9C2-E8BDC1231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7250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991CD-97AB-4642-98A8-82E2D4753576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0AC0E-740C-4E5F-B9C2-E8BDC1231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141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991CD-97AB-4642-98A8-82E2D4753576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0AC0E-740C-4E5F-B9C2-E8BDC1231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8548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991CD-97AB-4642-98A8-82E2D4753576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0AC0E-740C-4E5F-B9C2-E8BDC1231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3028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991CD-97AB-4642-98A8-82E2D4753576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0AC0E-740C-4E5F-B9C2-E8BDC1231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959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991CD-97AB-4642-98A8-82E2D4753576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0AC0E-740C-4E5F-B9C2-E8BDC1231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260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7633773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972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Určeno pro  1.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ročník.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Orientace v řadě tvarů 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čísel.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Práce s číselnou řadou a osou v oboru 0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10.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Práce  na  interaktivní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tabuli.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Tisk jednotlivých částí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(tužka, pastelky).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Inovace: Kontrola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práce pomocí interaktivní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tabule.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33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ál 11"/>
          <p:cNvSpPr/>
          <p:nvPr/>
        </p:nvSpPr>
        <p:spPr>
          <a:xfrm>
            <a:off x="8379098" y="109929"/>
            <a:ext cx="720080" cy="7200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112939" y="5877272"/>
            <a:ext cx="720080" cy="7200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308679" y="451311"/>
            <a:ext cx="720080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8190680" y="5877272"/>
            <a:ext cx="720080" cy="7200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8335616" y="49828"/>
            <a:ext cx="720080" cy="7200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12939" y="5877272"/>
            <a:ext cx="720080" cy="7200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323528" y="423052"/>
            <a:ext cx="720080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8190680" y="5843194"/>
            <a:ext cx="720080" cy="7200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8379098" y="109929"/>
            <a:ext cx="720080" cy="7200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21975" y="5877272"/>
            <a:ext cx="720080" cy="7200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308679" y="398167"/>
            <a:ext cx="720080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8379098" y="109929"/>
            <a:ext cx="720080" cy="7200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379716" y="451311"/>
            <a:ext cx="720080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8190680" y="5876326"/>
            <a:ext cx="720080" cy="7200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21975" y="5881461"/>
            <a:ext cx="720080" cy="7200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1003200" y="3555767"/>
            <a:ext cx="720080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8190680" y="5881461"/>
            <a:ext cx="720080" cy="7200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833019" y="4653136"/>
            <a:ext cx="720080" cy="7200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2915816" y="3555767"/>
            <a:ext cx="720080" cy="7200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1979712" y="3506687"/>
            <a:ext cx="720080" cy="7200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ousměrná vodorovná šipka 2"/>
          <p:cNvSpPr/>
          <p:nvPr/>
        </p:nvSpPr>
        <p:spPr>
          <a:xfrm>
            <a:off x="2699792" y="152658"/>
            <a:ext cx="4176464" cy="1908190"/>
          </a:xfrm>
          <a:prstGeom prst="left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2"/>
                </a:solidFill>
              </a:rPr>
              <a:t>Navlékni   korálky</a:t>
            </a:r>
            <a:endParaRPr lang="cs-CZ" sz="3600" dirty="0">
              <a:solidFill>
                <a:schemeClr val="tx2"/>
              </a:solidFill>
            </a:endParaRPr>
          </a:p>
        </p:txBody>
      </p:sp>
      <p:sp>
        <p:nvSpPr>
          <p:cNvPr id="4" name="Volný tvar 3"/>
          <p:cNvSpPr/>
          <p:nvPr/>
        </p:nvSpPr>
        <p:spPr>
          <a:xfrm>
            <a:off x="1156996" y="2705878"/>
            <a:ext cx="7483151" cy="3041779"/>
          </a:xfrm>
          <a:custGeom>
            <a:avLst/>
            <a:gdLst>
              <a:gd name="connsiteX0" fmla="*/ 186612 w 7483151"/>
              <a:gd name="connsiteY0" fmla="*/ 2817844 h 3041779"/>
              <a:gd name="connsiteX1" fmla="*/ 149290 w 7483151"/>
              <a:gd name="connsiteY1" fmla="*/ 2612571 h 3041779"/>
              <a:gd name="connsiteX2" fmla="*/ 111967 w 7483151"/>
              <a:gd name="connsiteY2" fmla="*/ 2500604 h 3041779"/>
              <a:gd name="connsiteX3" fmla="*/ 74645 w 7483151"/>
              <a:gd name="connsiteY3" fmla="*/ 2463281 h 3041779"/>
              <a:gd name="connsiteX4" fmla="*/ 55984 w 7483151"/>
              <a:gd name="connsiteY4" fmla="*/ 2407298 h 3041779"/>
              <a:gd name="connsiteX5" fmla="*/ 0 w 7483151"/>
              <a:gd name="connsiteY5" fmla="*/ 2127379 h 3041779"/>
              <a:gd name="connsiteX6" fmla="*/ 18661 w 7483151"/>
              <a:gd name="connsiteY6" fmla="*/ 1548881 h 3041779"/>
              <a:gd name="connsiteX7" fmla="*/ 74645 w 7483151"/>
              <a:gd name="connsiteY7" fmla="*/ 1231640 h 3041779"/>
              <a:gd name="connsiteX8" fmla="*/ 167951 w 7483151"/>
              <a:gd name="connsiteY8" fmla="*/ 1138334 h 3041779"/>
              <a:gd name="connsiteX9" fmla="*/ 298580 w 7483151"/>
              <a:gd name="connsiteY9" fmla="*/ 1063689 h 3041779"/>
              <a:gd name="connsiteX10" fmla="*/ 354563 w 7483151"/>
              <a:gd name="connsiteY10" fmla="*/ 1045028 h 3041779"/>
              <a:gd name="connsiteX11" fmla="*/ 503853 w 7483151"/>
              <a:gd name="connsiteY11" fmla="*/ 989044 h 3041779"/>
              <a:gd name="connsiteX12" fmla="*/ 727788 w 7483151"/>
              <a:gd name="connsiteY12" fmla="*/ 970383 h 3041779"/>
              <a:gd name="connsiteX13" fmla="*/ 1586204 w 7483151"/>
              <a:gd name="connsiteY13" fmla="*/ 989044 h 3041779"/>
              <a:gd name="connsiteX14" fmla="*/ 1642188 w 7483151"/>
              <a:gd name="connsiteY14" fmla="*/ 1007706 h 3041779"/>
              <a:gd name="connsiteX15" fmla="*/ 1716833 w 7483151"/>
              <a:gd name="connsiteY15" fmla="*/ 1026367 h 3041779"/>
              <a:gd name="connsiteX16" fmla="*/ 1810139 w 7483151"/>
              <a:gd name="connsiteY16" fmla="*/ 1045028 h 3041779"/>
              <a:gd name="connsiteX17" fmla="*/ 1978090 w 7483151"/>
              <a:gd name="connsiteY17" fmla="*/ 1082351 h 3041779"/>
              <a:gd name="connsiteX18" fmla="*/ 2127380 w 7483151"/>
              <a:gd name="connsiteY18" fmla="*/ 1194318 h 3041779"/>
              <a:gd name="connsiteX19" fmla="*/ 2202024 w 7483151"/>
              <a:gd name="connsiteY19" fmla="*/ 1287624 h 3041779"/>
              <a:gd name="connsiteX20" fmla="*/ 2276669 w 7483151"/>
              <a:gd name="connsiteY20" fmla="*/ 1362269 h 3041779"/>
              <a:gd name="connsiteX21" fmla="*/ 2295331 w 7483151"/>
              <a:gd name="connsiteY21" fmla="*/ 1418253 h 3041779"/>
              <a:gd name="connsiteX22" fmla="*/ 2332653 w 7483151"/>
              <a:gd name="connsiteY22" fmla="*/ 1492898 h 3041779"/>
              <a:gd name="connsiteX23" fmla="*/ 2351314 w 7483151"/>
              <a:gd name="connsiteY23" fmla="*/ 1567542 h 3041779"/>
              <a:gd name="connsiteX24" fmla="*/ 2388637 w 7483151"/>
              <a:gd name="connsiteY24" fmla="*/ 1623526 h 3041779"/>
              <a:gd name="connsiteX25" fmla="*/ 2444620 w 7483151"/>
              <a:gd name="connsiteY25" fmla="*/ 1754155 h 3041779"/>
              <a:gd name="connsiteX26" fmla="*/ 2500604 w 7483151"/>
              <a:gd name="connsiteY26" fmla="*/ 1996751 h 3041779"/>
              <a:gd name="connsiteX27" fmla="*/ 2519265 w 7483151"/>
              <a:gd name="connsiteY27" fmla="*/ 2052734 h 3041779"/>
              <a:gd name="connsiteX28" fmla="*/ 2668555 w 7483151"/>
              <a:gd name="connsiteY28" fmla="*/ 2202024 h 3041779"/>
              <a:gd name="connsiteX29" fmla="*/ 2705877 w 7483151"/>
              <a:gd name="connsiteY29" fmla="*/ 2313991 h 3041779"/>
              <a:gd name="connsiteX30" fmla="*/ 2724539 w 7483151"/>
              <a:gd name="connsiteY30" fmla="*/ 2388636 h 3041779"/>
              <a:gd name="connsiteX31" fmla="*/ 2799184 w 7483151"/>
              <a:gd name="connsiteY31" fmla="*/ 2537926 h 3041779"/>
              <a:gd name="connsiteX32" fmla="*/ 2873828 w 7483151"/>
              <a:gd name="connsiteY32" fmla="*/ 2575249 h 3041779"/>
              <a:gd name="connsiteX33" fmla="*/ 2985796 w 7483151"/>
              <a:gd name="connsiteY33" fmla="*/ 2705877 h 3041779"/>
              <a:gd name="connsiteX34" fmla="*/ 3041780 w 7483151"/>
              <a:gd name="connsiteY34" fmla="*/ 2724538 h 3041779"/>
              <a:gd name="connsiteX35" fmla="*/ 3172408 w 7483151"/>
              <a:gd name="connsiteY35" fmla="*/ 2817844 h 3041779"/>
              <a:gd name="connsiteX36" fmla="*/ 3396343 w 7483151"/>
              <a:gd name="connsiteY36" fmla="*/ 2855167 h 3041779"/>
              <a:gd name="connsiteX37" fmla="*/ 3564294 w 7483151"/>
              <a:gd name="connsiteY37" fmla="*/ 2892489 h 3041779"/>
              <a:gd name="connsiteX38" fmla="*/ 3620277 w 7483151"/>
              <a:gd name="connsiteY38" fmla="*/ 2911151 h 3041779"/>
              <a:gd name="connsiteX39" fmla="*/ 3732245 w 7483151"/>
              <a:gd name="connsiteY39" fmla="*/ 2929812 h 3041779"/>
              <a:gd name="connsiteX40" fmla="*/ 3862873 w 7483151"/>
              <a:gd name="connsiteY40" fmla="*/ 2967134 h 3041779"/>
              <a:gd name="connsiteX41" fmla="*/ 4012163 w 7483151"/>
              <a:gd name="connsiteY41" fmla="*/ 2985795 h 3041779"/>
              <a:gd name="connsiteX42" fmla="*/ 4329404 w 7483151"/>
              <a:gd name="connsiteY42" fmla="*/ 3023118 h 3041779"/>
              <a:gd name="connsiteX43" fmla="*/ 4758612 w 7483151"/>
              <a:gd name="connsiteY43" fmla="*/ 3041779 h 3041779"/>
              <a:gd name="connsiteX44" fmla="*/ 5561045 w 7483151"/>
              <a:gd name="connsiteY44" fmla="*/ 3023118 h 3041779"/>
              <a:gd name="connsiteX45" fmla="*/ 5896947 w 7483151"/>
              <a:gd name="connsiteY45" fmla="*/ 2985795 h 3041779"/>
              <a:gd name="connsiteX46" fmla="*/ 6139543 w 7483151"/>
              <a:gd name="connsiteY46" fmla="*/ 2948473 h 3041779"/>
              <a:gd name="connsiteX47" fmla="*/ 6270171 w 7483151"/>
              <a:gd name="connsiteY47" fmla="*/ 2911151 h 3041779"/>
              <a:gd name="connsiteX48" fmla="*/ 6307494 w 7483151"/>
              <a:gd name="connsiteY48" fmla="*/ 2873828 h 3041779"/>
              <a:gd name="connsiteX49" fmla="*/ 6363477 w 7483151"/>
              <a:gd name="connsiteY49" fmla="*/ 2836506 h 3041779"/>
              <a:gd name="connsiteX50" fmla="*/ 6419461 w 7483151"/>
              <a:gd name="connsiteY50" fmla="*/ 2761861 h 3041779"/>
              <a:gd name="connsiteX51" fmla="*/ 6494106 w 7483151"/>
              <a:gd name="connsiteY51" fmla="*/ 2649893 h 3041779"/>
              <a:gd name="connsiteX52" fmla="*/ 6550090 w 7483151"/>
              <a:gd name="connsiteY52" fmla="*/ 2575249 h 3041779"/>
              <a:gd name="connsiteX53" fmla="*/ 6624735 w 7483151"/>
              <a:gd name="connsiteY53" fmla="*/ 2537926 h 3041779"/>
              <a:gd name="connsiteX54" fmla="*/ 6774024 w 7483151"/>
              <a:gd name="connsiteY54" fmla="*/ 2481942 h 3041779"/>
              <a:gd name="connsiteX55" fmla="*/ 6904653 w 7483151"/>
              <a:gd name="connsiteY55" fmla="*/ 2388636 h 3041779"/>
              <a:gd name="connsiteX56" fmla="*/ 6960637 w 7483151"/>
              <a:gd name="connsiteY56" fmla="*/ 2351314 h 3041779"/>
              <a:gd name="connsiteX57" fmla="*/ 7035282 w 7483151"/>
              <a:gd name="connsiteY57" fmla="*/ 2258008 h 3041779"/>
              <a:gd name="connsiteX58" fmla="*/ 7203233 w 7483151"/>
              <a:gd name="connsiteY58" fmla="*/ 2090057 h 3041779"/>
              <a:gd name="connsiteX59" fmla="*/ 7240555 w 7483151"/>
              <a:gd name="connsiteY59" fmla="*/ 2052734 h 3041779"/>
              <a:gd name="connsiteX60" fmla="*/ 7296539 w 7483151"/>
              <a:gd name="connsiteY60" fmla="*/ 1996751 h 3041779"/>
              <a:gd name="connsiteX61" fmla="*/ 7333861 w 7483151"/>
              <a:gd name="connsiteY61" fmla="*/ 1922106 h 3041779"/>
              <a:gd name="connsiteX62" fmla="*/ 7371184 w 7483151"/>
              <a:gd name="connsiteY62" fmla="*/ 1828800 h 3041779"/>
              <a:gd name="connsiteX63" fmla="*/ 7408506 w 7483151"/>
              <a:gd name="connsiteY63" fmla="*/ 1791477 h 3041779"/>
              <a:gd name="connsiteX64" fmla="*/ 7427167 w 7483151"/>
              <a:gd name="connsiteY64" fmla="*/ 1716832 h 3041779"/>
              <a:gd name="connsiteX65" fmla="*/ 7445828 w 7483151"/>
              <a:gd name="connsiteY65" fmla="*/ 1660849 h 3041779"/>
              <a:gd name="connsiteX66" fmla="*/ 7483151 w 7483151"/>
              <a:gd name="connsiteY66" fmla="*/ 1455575 h 3041779"/>
              <a:gd name="connsiteX67" fmla="*/ 7464490 w 7483151"/>
              <a:gd name="connsiteY67" fmla="*/ 653142 h 3041779"/>
              <a:gd name="connsiteX68" fmla="*/ 7445828 w 7483151"/>
              <a:gd name="connsiteY68" fmla="*/ 578498 h 3041779"/>
              <a:gd name="connsiteX69" fmla="*/ 7427167 w 7483151"/>
              <a:gd name="connsiteY69" fmla="*/ 485191 h 3041779"/>
              <a:gd name="connsiteX70" fmla="*/ 7371184 w 7483151"/>
              <a:gd name="connsiteY70" fmla="*/ 335902 h 3041779"/>
              <a:gd name="connsiteX71" fmla="*/ 7333861 w 7483151"/>
              <a:gd name="connsiteY71" fmla="*/ 298579 h 3041779"/>
              <a:gd name="connsiteX72" fmla="*/ 7221894 w 7483151"/>
              <a:gd name="connsiteY72" fmla="*/ 261257 h 3041779"/>
              <a:gd name="connsiteX73" fmla="*/ 7165910 w 7483151"/>
              <a:gd name="connsiteY73" fmla="*/ 242595 h 3041779"/>
              <a:gd name="connsiteX74" fmla="*/ 7147249 w 7483151"/>
              <a:gd name="connsiteY74" fmla="*/ 186612 h 3041779"/>
              <a:gd name="connsiteX75" fmla="*/ 7091265 w 7483151"/>
              <a:gd name="connsiteY75" fmla="*/ 167951 h 3041779"/>
              <a:gd name="connsiteX76" fmla="*/ 6904653 w 7483151"/>
              <a:gd name="connsiteY76" fmla="*/ 149289 h 3041779"/>
              <a:gd name="connsiteX77" fmla="*/ 6792686 w 7483151"/>
              <a:gd name="connsiteY77" fmla="*/ 111967 h 3041779"/>
              <a:gd name="connsiteX78" fmla="*/ 6587412 w 7483151"/>
              <a:gd name="connsiteY78" fmla="*/ 74644 h 3041779"/>
              <a:gd name="connsiteX79" fmla="*/ 6531428 w 7483151"/>
              <a:gd name="connsiteY79" fmla="*/ 55983 h 3041779"/>
              <a:gd name="connsiteX80" fmla="*/ 6456784 w 7483151"/>
              <a:gd name="connsiteY80" fmla="*/ 37322 h 3041779"/>
              <a:gd name="connsiteX81" fmla="*/ 6344816 w 7483151"/>
              <a:gd name="connsiteY81" fmla="*/ 0 h 3041779"/>
              <a:gd name="connsiteX82" fmla="*/ 6214188 w 7483151"/>
              <a:gd name="connsiteY82" fmla="*/ 18661 h 3041779"/>
              <a:gd name="connsiteX83" fmla="*/ 6158204 w 7483151"/>
              <a:gd name="connsiteY83" fmla="*/ 37322 h 3041779"/>
              <a:gd name="connsiteX84" fmla="*/ 6064898 w 7483151"/>
              <a:gd name="connsiteY84" fmla="*/ 55983 h 3041779"/>
              <a:gd name="connsiteX85" fmla="*/ 5952931 w 7483151"/>
              <a:gd name="connsiteY85" fmla="*/ 167951 h 3041779"/>
              <a:gd name="connsiteX86" fmla="*/ 5915608 w 7483151"/>
              <a:gd name="connsiteY86" fmla="*/ 205273 h 3041779"/>
              <a:gd name="connsiteX87" fmla="*/ 5859624 w 7483151"/>
              <a:gd name="connsiteY87" fmla="*/ 223934 h 3041779"/>
              <a:gd name="connsiteX88" fmla="*/ 5784980 w 7483151"/>
              <a:gd name="connsiteY88" fmla="*/ 261257 h 3041779"/>
              <a:gd name="connsiteX89" fmla="*/ 5710335 w 7483151"/>
              <a:gd name="connsiteY89" fmla="*/ 279918 h 3041779"/>
              <a:gd name="connsiteX90" fmla="*/ 5579706 w 7483151"/>
              <a:gd name="connsiteY90" fmla="*/ 354563 h 3041779"/>
              <a:gd name="connsiteX91" fmla="*/ 5411755 w 7483151"/>
              <a:gd name="connsiteY91" fmla="*/ 410546 h 3041779"/>
              <a:gd name="connsiteX92" fmla="*/ 5355771 w 7483151"/>
              <a:gd name="connsiteY92" fmla="*/ 429208 h 3041779"/>
              <a:gd name="connsiteX93" fmla="*/ 4553339 w 7483151"/>
              <a:gd name="connsiteY93" fmla="*/ 298579 h 3041779"/>
              <a:gd name="connsiteX94" fmla="*/ 4553339 w 7483151"/>
              <a:gd name="connsiteY94" fmla="*/ 261257 h 3041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83151" h="3041779">
                <a:moveTo>
                  <a:pt x="186612" y="2817844"/>
                </a:moveTo>
                <a:cubicBezTo>
                  <a:pt x="180516" y="2781268"/>
                  <a:pt x="160467" y="2653554"/>
                  <a:pt x="149290" y="2612571"/>
                </a:cubicBezTo>
                <a:cubicBezTo>
                  <a:pt x="138939" y="2574616"/>
                  <a:pt x="139785" y="2528423"/>
                  <a:pt x="111967" y="2500604"/>
                </a:cubicBezTo>
                <a:lnTo>
                  <a:pt x="74645" y="2463281"/>
                </a:lnTo>
                <a:cubicBezTo>
                  <a:pt x="68425" y="2444620"/>
                  <a:pt x="61388" y="2426212"/>
                  <a:pt x="55984" y="2407298"/>
                </a:cubicBezTo>
                <a:cubicBezTo>
                  <a:pt x="29801" y="2315659"/>
                  <a:pt x="15634" y="2221183"/>
                  <a:pt x="0" y="2127379"/>
                </a:cubicBezTo>
                <a:cubicBezTo>
                  <a:pt x="6220" y="1934546"/>
                  <a:pt x="9484" y="1741596"/>
                  <a:pt x="18661" y="1548881"/>
                </a:cubicBezTo>
                <a:cubicBezTo>
                  <a:pt x="19460" y="1532100"/>
                  <a:pt x="27862" y="1278423"/>
                  <a:pt x="74645" y="1231640"/>
                </a:cubicBezTo>
                <a:cubicBezTo>
                  <a:pt x="105747" y="1200538"/>
                  <a:pt x="131353" y="1162732"/>
                  <a:pt x="167951" y="1138334"/>
                </a:cubicBezTo>
                <a:cubicBezTo>
                  <a:pt x="224173" y="1100853"/>
                  <a:pt x="232289" y="1092100"/>
                  <a:pt x="298580" y="1063689"/>
                </a:cubicBezTo>
                <a:cubicBezTo>
                  <a:pt x="316660" y="1055940"/>
                  <a:pt x="336483" y="1052777"/>
                  <a:pt x="354563" y="1045028"/>
                </a:cubicBezTo>
                <a:cubicBezTo>
                  <a:pt x="429713" y="1012821"/>
                  <a:pt x="422904" y="999163"/>
                  <a:pt x="503853" y="989044"/>
                </a:cubicBezTo>
                <a:cubicBezTo>
                  <a:pt x="578178" y="979753"/>
                  <a:pt x="653143" y="976603"/>
                  <a:pt x="727788" y="970383"/>
                </a:cubicBezTo>
                <a:lnTo>
                  <a:pt x="1586204" y="989044"/>
                </a:lnTo>
                <a:cubicBezTo>
                  <a:pt x="1605858" y="989846"/>
                  <a:pt x="1623274" y="1002302"/>
                  <a:pt x="1642188" y="1007706"/>
                </a:cubicBezTo>
                <a:cubicBezTo>
                  <a:pt x="1666849" y="1014752"/>
                  <a:pt x="1691796" y="1020803"/>
                  <a:pt x="1716833" y="1026367"/>
                </a:cubicBezTo>
                <a:cubicBezTo>
                  <a:pt x="1747796" y="1033248"/>
                  <a:pt x="1779176" y="1038147"/>
                  <a:pt x="1810139" y="1045028"/>
                </a:cubicBezTo>
                <a:cubicBezTo>
                  <a:pt x="2047388" y="1097749"/>
                  <a:pt x="1696597" y="1026050"/>
                  <a:pt x="1978090" y="1082351"/>
                </a:cubicBezTo>
                <a:cubicBezTo>
                  <a:pt x="2085305" y="1189566"/>
                  <a:pt x="2029668" y="1161748"/>
                  <a:pt x="2127380" y="1194318"/>
                </a:cubicBezTo>
                <a:cubicBezTo>
                  <a:pt x="2263795" y="1285262"/>
                  <a:pt x="2120081" y="1172903"/>
                  <a:pt x="2202024" y="1287624"/>
                </a:cubicBezTo>
                <a:cubicBezTo>
                  <a:pt x="2222477" y="1316258"/>
                  <a:pt x="2276669" y="1362269"/>
                  <a:pt x="2276669" y="1362269"/>
                </a:cubicBezTo>
                <a:cubicBezTo>
                  <a:pt x="2282890" y="1380930"/>
                  <a:pt x="2287582" y="1400173"/>
                  <a:pt x="2295331" y="1418253"/>
                </a:cubicBezTo>
                <a:cubicBezTo>
                  <a:pt x="2306289" y="1443822"/>
                  <a:pt x="2322885" y="1466851"/>
                  <a:pt x="2332653" y="1492898"/>
                </a:cubicBezTo>
                <a:cubicBezTo>
                  <a:pt x="2341658" y="1516912"/>
                  <a:pt x="2341211" y="1543969"/>
                  <a:pt x="2351314" y="1567542"/>
                </a:cubicBezTo>
                <a:cubicBezTo>
                  <a:pt x="2360149" y="1588157"/>
                  <a:pt x="2377510" y="1604053"/>
                  <a:pt x="2388637" y="1623526"/>
                </a:cubicBezTo>
                <a:cubicBezTo>
                  <a:pt x="2425532" y="1688092"/>
                  <a:pt x="2423685" y="1691348"/>
                  <a:pt x="2444620" y="1754155"/>
                </a:cubicBezTo>
                <a:cubicBezTo>
                  <a:pt x="2468846" y="1923727"/>
                  <a:pt x="2449373" y="1843057"/>
                  <a:pt x="2500604" y="1996751"/>
                </a:cubicBezTo>
                <a:cubicBezTo>
                  <a:pt x="2506824" y="2015412"/>
                  <a:pt x="2505356" y="2038825"/>
                  <a:pt x="2519265" y="2052734"/>
                </a:cubicBezTo>
                <a:lnTo>
                  <a:pt x="2668555" y="2202024"/>
                </a:lnTo>
                <a:cubicBezTo>
                  <a:pt x="2680996" y="2239346"/>
                  <a:pt x="2696335" y="2275825"/>
                  <a:pt x="2705877" y="2313991"/>
                </a:cubicBezTo>
                <a:cubicBezTo>
                  <a:pt x="2712098" y="2338873"/>
                  <a:pt x="2714675" y="2364961"/>
                  <a:pt x="2724539" y="2388636"/>
                </a:cubicBezTo>
                <a:cubicBezTo>
                  <a:pt x="2745938" y="2439993"/>
                  <a:pt x="2749421" y="2513044"/>
                  <a:pt x="2799184" y="2537926"/>
                </a:cubicBezTo>
                <a:lnTo>
                  <a:pt x="2873828" y="2575249"/>
                </a:lnTo>
                <a:cubicBezTo>
                  <a:pt x="2921538" y="2718378"/>
                  <a:pt x="2871500" y="2673221"/>
                  <a:pt x="2985796" y="2705877"/>
                </a:cubicBezTo>
                <a:cubicBezTo>
                  <a:pt x="3004710" y="2711281"/>
                  <a:pt x="3023119" y="2718318"/>
                  <a:pt x="3041780" y="2724538"/>
                </a:cubicBezTo>
                <a:cubicBezTo>
                  <a:pt x="3103691" y="2786450"/>
                  <a:pt x="3097935" y="2802949"/>
                  <a:pt x="3172408" y="2817844"/>
                </a:cubicBezTo>
                <a:cubicBezTo>
                  <a:pt x="3246613" y="2832685"/>
                  <a:pt x="3396343" y="2855167"/>
                  <a:pt x="3396343" y="2855167"/>
                </a:cubicBezTo>
                <a:cubicBezTo>
                  <a:pt x="3522374" y="2897177"/>
                  <a:pt x="3367228" y="2848696"/>
                  <a:pt x="3564294" y="2892489"/>
                </a:cubicBezTo>
                <a:cubicBezTo>
                  <a:pt x="3583496" y="2896756"/>
                  <a:pt x="3601075" y="2906884"/>
                  <a:pt x="3620277" y="2911151"/>
                </a:cubicBezTo>
                <a:cubicBezTo>
                  <a:pt x="3657213" y="2919359"/>
                  <a:pt x="3694922" y="2923592"/>
                  <a:pt x="3732245" y="2929812"/>
                </a:cubicBezTo>
                <a:cubicBezTo>
                  <a:pt x="3776618" y="2944603"/>
                  <a:pt x="3816008" y="2959323"/>
                  <a:pt x="3862873" y="2967134"/>
                </a:cubicBezTo>
                <a:cubicBezTo>
                  <a:pt x="3912341" y="2975379"/>
                  <a:pt x="3962400" y="2979575"/>
                  <a:pt x="4012163" y="2985795"/>
                </a:cubicBezTo>
                <a:cubicBezTo>
                  <a:pt x="4156172" y="3021799"/>
                  <a:pt x="4090703" y="3009857"/>
                  <a:pt x="4329404" y="3023118"/>
                </a:cubicBezTo>
                <a:cubicBezTo>
                  <a:pt x="4472388" y="3031061"/>
                  <a:pt x="4615543" y="3035559"/>
                  <a:pt x="4758612" y="3041779"/>
                </a:cubicBezTo>
                <a:lnTo>
                  <a:pt x="5561045" y="3023118"/>
                </a:lnTo>
                <a:cubicBezTo>
                  <a:pt x="5620565" y="3020872"/>
                  <a:pt x="5827614" y="2995039"/>
                  <a:pt x="5896947" y="2985795"/>
                </a:cubicBezTo>
                <a:cubicBezTo>
                  <a:pt x="5950723" y="2978625"/>
                  <a:pt x="6082522" y="2959877"/>
                  <a:pt x="6139543" y="2948473"/>
                </a:cubicBezTo>
                <a:cubicBezTo>
                  <a:pt x="6198124" y="2936757"/>
                  <a:pt x="6216813" y="2928937"/>
                  <a:pt x="6270171" y="2911151"/>
                </a:cubicBezTo>
                <a:cubicBezTo>
                  <a:pt x="6282612" y="2898710"/>
                  <a:pt x="6293755" y="2884819"/>
                  <a:pt x="6307494" y="2873828"/>
                </a:cubicBezTo>
                <a:cubicBezTo>
                  <a:pt x="6325007" y="2859817"/>
                  <a:pt x="6347618" y="2852365"/>
                  <a:pt x="6363477" y="2836506"/>
                </a:cubicBezTo>
                <a:cubicBezTo>
                  <a:pt x="6385470" y="2814513"/>
                  <a:pt x="6402977" y="2788235"/>
                  <a:pt x="6419461" y="2761861"/>
                </a:cubicBezTo>
                <a:cubicBezTo>
                  <a:pt x="6554895" y="2545169"/>
                  <a:pt x="6380039" y="2786773"/>
                  <a:pt x="6494106" y="2649893"/>
                </a:cubicBezTo>
                <a:cubicBezTo>
                  <a:pt x="6514017" y="2626000"/>
                  <a:pt x="6526476" y="2595490"/>
                  <a:pt x="6550090" y="2575249"/>
                </a:cubicBezTo>
                <a:cubicBezTo>
                  <a:pt x="6571212" y="2557145"/>
                  <a:pt x="6599166" y="2548884"/>
                  <a:pt x="6624735" y="2537926"/>
                </a:cubicBezTo>
                <a:cubicBezTo>
                  <a:pt x="6737808" y="2489466"/>
                  <a:pt x="6619351" y="2559278"/>
                  <a:pt x="6774024" y="2481942"/>
                </a:cubicBezTo>
                <a:cubicBezTo>
                  <a:pt x="6932843" y="2402533"/>
                  <a:pt x="6817224" y="2458579"/>
                  <a:pt x="6904653" y="2388636"/>
                </a:cubicBezTo>
                <a:cubicBezTo>
                  <a:pt x="6922166" y="2374625"/>
                  <a:pt x="6943124" y="2365325"/>
                  <a:pt x="6960637" y="2351314"/>
                </a:cubicBezTo>
                <a:cubicBezTo>
                  <a:pt x="7023700" y="2300864"/>
                  <a:pt x="6975602" y="2325148"/>
                  <a:pt x="7035282" y="2258008"/>
                </a:cubicBezTo>
                <a:cubicBezTo>
                  <a:pt x="7035318" y="2257967"/>
                  <a:pt x="7175222" y="2118068"/>
                  <a:pt x="7203233" y="2090057"/>
                </a:cubicBezTo>
                <a:lnTo>
                  <a:pt x="7240555" y="2052734"/>
                </a:lnTo>
                <a:lnTo>
                  <a:pt x="7296539" y="1996751"/>
                </a:lnTo>
                <a:cubicBezTo>
                  <a:pt x="7308980" y="1971869"/>
                  <a:pt x="7322563" y="1947527"/>
                  <a:pt x="7333861" y="1922106"/>
                </a:cubicBezTo>
                <a:cubicBezTo>
                  <a:pt x="7347466" y="1891495"/>
                  <a:pt x="7354564" y="1857884"/>
                  <a:pt x="7371184" y="1828800"/>
                </a:cubicBezTo>
                <a:cubicBezTo>
                  <a:pt x="7379913" y="1813524"/>
                  <a:pt x="7396065" y="1803918"/>
                  <a:pt x="7408506" y="1791477"/>
                </a:cubicBezTo>
                <a:cubicBezTo>
                  <a:pt x="7414726" y="1766595"/>
                  <a:pt x="7420121" y="1741493"/>
                  <a:pt x="7427167" y="1716832"/>
                </a:cubicBezTo>
                <a:cubicBezTo>
                  <a:pt x="7432571" y="1697918"/>
                  <a:pt x="7441057" y="1679932"/>
                  <a:pt x="7445828" y="1660849"/>
                </a:cubicBezTo>
                <a:cubicBezTo>
                  <a:pt x="7458871" y="1608676"/>
                  <a:pt x="7474830" y="1505500"/>
                  <a:pt x="7483151" y="1455575"/>
                </a:cubicBezTo>
                <a:cubicBezTo>
                  <a:pt x="7476931" y="1188097"/>
                  <a:pt x="7475865" y="920450"/>
                  <a:pt x="7464490" y="653142"/>
                </a:cubicBezTo>
                <a:cubicBezTo>
                  <a:pt x="7463400" y="627518"/>
                  <a:pt x="7451392" y="603534"/>
                  <a:pt x="7445828" y="578498"/>
                </a:cubicBezTo>
                <a:cubicBezTo>
                  <a:pt x="7438947" y="547535"/>
                  <a:pt x="7434048" y="516154"/>
                  <a:pt x="7427167" y="485191"/>
                </a:cubicBezTo>
                <a:cubicBezTo>
                  <a:pt x="7413491" y="423649"/>
                  <a:pt x="7407251" y="390002"/>
                  <a:pt x="7371184" y="335902"/>
                </a:cubicBezTo>
                <a:cubicBezTo>
                  <a:pt x="7361424" y="321263"/>
                  <a:pt x="7349598" y="306447"/>
                  <a:pt x="7333861" y="298579"/>
                </a:cubicBezTo>
                <a:cubicBezTo>
                  <a:pt x="7298673" y="280985"/>
                  <a:pt x="7259216" y="273698"/>
                  <a:pt x="7221894" y="261257"/>
                </a:cubicBezTo>
                <a:lnTo>
                  <a:pt x="7165910" y="242595"/>
                </a:lnTo>
                <a:cubicBezTo>
                  <a:pt x="7159690" y="223934"/>
                  <a:pt x="7161158" y="200521"/>
                  <a:pt x="7147249" y="186612"/>
                </a:cubicBezTo>
                <a:cubicBezTo>
                  <a:pt x="7133340" y="172703"/>
                  <a:pt x="7110707" y="170942"/>
                  <a:pt x="7091265" y="167951"/>
                </a:cubicBezTo>
                <a:cubicBezTo>
                  <a:pt x="7029478" y="158445"/>
                  <a:pt x="6966857" y="155510"/>
                  <a:pt x="6904653" y="149289"/>
                </a:cubicBezTo>
                <a:cubicBezTo>
                  <a:pt x="6867331" y="136848"/>
                  <a:pt x="6831492" y="118435"/>
                  <a:pt x="6792686" y="111967"/>
                </a:cubicBezTo>
                <a:cubicBezTo>
                  <a:pt x="6742756" y="103645"/>
                  <a:pt x="6639590" y="87689"/>
                  <a:pt x="6587412" y="74644"/>
                </a:cubicBezTo>
                <a:cubicBezTo>
                  <a:pt x="6568329" y="69873"/>
                  <a:pt x="6550342" y="61387"/>
                  <a:pt x="6531428" y="55983"/>
                </a:cubicBezTo>
                <a:cubicBezTo>
                  <a:pt x="6506768" y="48937"/>
                  <a:pt x="6481349" y="44692"/>
                  <a:pt x="6456784" y="37322"/>
                </a:cubicBezTo>
                <a:cubicBezTo>
                  <a:pt x="6419102" y="26017"/>
                  <a:pt x="6344816" y="0"/>
                  <a:pt x="6344816" y="0"/>
                </a:cubicBezTo>
                <a:cubicBezTo>
                  <a:pt x="6301273" y="6220"/>
                  <a:pt x="6257319" y="10035"/>
                  <a:pt x="6214188" y="18661"/>
                </a:cubicBezTo>
                <a:cubicBezTo>
                  <a:pt x="6194899" y="22519"/>
                  <a:pt x="6177287" y="32551"/>
                  <a:pt x="6158204" y="37322"/>
                </a:cubicBezTo>
                <a:cubicBezTo>
                  <a:pt x="6127433" y="45015"/>
                  <a:pt x="6096000" y="49763"/>
                  <a:pt x="6064898" y="55983"/>
                </a:cubicBezTo>
                <a:lnTo>
                  <a:pt x="5952931" y="167951"/>
                </a:lnTo>
                <a:cubicBezTo>
                  <a:pt x="5940490" y="180392"/>
                  <a:pt x="5932299" y="199709"/>
                  <a:pt x="5915608" y="205273"/>
                </a:cubicBezTo>
                <a:cubicBezTo>
                  <a:pt x="5896947" y="211493"/>
                  <a:pt x="5877704" y="216185"/>
                  <a:pt x="5859624" y="223934"/>
                </a:cubicBezTo>
                <a:cubicBezTo>
                  <a:pt x="5834055" y="234892"/>
                  <a:pt x="5811027" y="251489"/>
                  <a:pt x="5784980" y="261257"/>
                </a:cubicBezTo>
                <a:cubicBezTo>
                  <a:pt x="5760966" y="270262"/>
                  <a:pt x="5734349" y="270913"/>
                  <a:pt x="5710335" y="279918"/>
                </a:cubicBezTo>
                <a:cubicBezTo>
                  <a:pt x="5472027" y="369282"/>
                  <a:pt x="5774613" y="267937"/>
                  <a:pt x="5579706" y="354563"/>
                </a:cubicBezTo>
                <a:cubicBezTo>
                  <a:pt x="5579698" y="354567"/>
                  <a:pt x="5439751" y="401214"/>
                  <a:pt x="5411755" y="410546"/>
                </a:cubicBezTo>
                <a:lnTo>
                  <a:pt x="5355771" y="429208"/>
                </a:lnTo>
                <a:cubicBezTo>
                  <a:pt x="5316485" y="428250"/>
                  <a:pt x="4553339" y="649689"/>
                  <a:pt x="4553339" y="298579"/>
                </a:cubicBezTo>
                <a:lnTo>
                  <a:pt x="4553339" y="261257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462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ál 11"/>
          <p:cNvSpPr/>
          <p:nvPr/>
        </p:nvSpPr>
        <p:spPr>
          <a:xfrm>
            <a:off x="8379098" y="109929"/>
            <a:ext cx="720080" cy="7200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112939" y="5877272"/>
            <a:ext cx="720080" cy="7200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308679" y="451311"/>
            <a:ext cx="720080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8190680" y="5877272"/>
            <a:ext cx="720080" cy="7200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8335616" y="49828"/>
            <a:ext cx="720080" cy="7200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8025506" y="2578697"/>
            <a:ext cx="720080" cy="7200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6920027" y="2564904"/>
            <a:ext cx="720080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5938124" y="2867460"/>
            <a:ext cx="720080" cy="7200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8159042" y="3592409"/>
            <a:ext cx="720080" cy="7200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5938124" y="5470578"/>
            <a:ext cx="720080" cy="7200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6908102" y="5264948"/>
            <a:ext cx="720080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958434" y="5393286"/>
            <a:ext cx="720080" cy="7200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3518274" y="4818505"/>
            <a:ext cx="720080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7799002" y="4651358"/>
            <a:ext cx="720080" cy="7200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3203848" y="4089507"/>
            <a:ext cx="720080" cy="7200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833019" y="3866727"/>
            <a:ext cx="720080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4238354" y="5156246"/>
            <a:ext cx="720080" cy="7200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796956" y="4653136"/>
            <a:ext cx="720080" cy="7200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2483768" y="3365910"/>
            <a:ext cx="720080" cy="7200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1517036" y="3284984"/>
            <a:ext cx="720080" cy="7200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ousměrná vodorovná šipka 2"/>
          <p:cNvSpPr/>
          <p:nvPr/>
        </p:nvSpPr>
        <p:spPr>
          <a:xfrm>
            <a:off x="2699792" y="152658"/>
            <a:ext cx="4176464" cy="1908190"/>
          </a:xfrm>
          <a:prstGeom prst="left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2"/>
                </a:solidFill>
              </a:rPr>
              <a:t>Navlékni   korálky</a:t>
            </a:r>
            <a:endParaRPr lang="cs-CZ" sz="3600" dirty="0">
              <a:solidFill>
                <a:schemeClr val="tx2"/>
              </a:solidFill>
            </a:endParaRPr>
          </a:p>
        </p:txBody>
      </p:sp>
      <p:sp>
        <p:nvSpPr>
          <p:cNvPr id="4" name="Volný tvar 3"/>
          <p:cNvSpPr/>
          <p:nvPr/>
        </p:nvSpPr>
        <p:spPr>
          <a:xfrm>
            <a:off x="1110748" y="2788839"/>
            <a:ext cx="7483151" cy="3041779"/>
          </a:xfrm>
          <a:custGeom>
            <a:avLst/>
            <a:gdLst>
              <a:gd name="connsiteX0" fmla="*/ 186612 w 7483151"/>
              <a:gd name="connsiteY0" fmla="*/ 2817844 h 3041779"/>
              <a:gd name="connsiteX1" fmla="*/ 149290 w 7483151"/>
              <a:gd name="connsiteY1" fmla="*/ 2612571 h 3041779"/>
              <a:gd name="connsiteX2" fmla="*/ 111967 w 7483151"/>
              <a:gd name="connsiteY2" fmla="*/ 2500604 h 3041779"/>
              <a:gd name="connsiteX3" fmla="*/ 74645 w 7483151"/>
              <a:gd name="connsiteY3" fmla="*/ 2463281 h 3041779"/>
              <a:gd name="connsiteX4" fmla="*/ 55984 w 7483151"/>
              <a:gd name="connsiteY4" fmla="*/ 2407298 h 3041779"/>
              <a:gd name="connsiteX5" fmla="*/ 0 w 7483151"/>
              <a:gd name="connsiteY5" fmla="*/ 2127379 h 3041779"/>
              <a:gd name="connsiteX6" fmla="*/ 18661 w 7483151"/>
              <a:gd name="connsiteY6" fmla="*/ 1548881 h 3041779"/>
              <a:gd name="connsiteX7" fmla="*/ 74645 w 7483151"/>
              <a:gd name="connsiteY7" fmla="*/ 1231640 h 3041779"/>
              <a:gd name="connsiteX8" fmla="*/ 167951 w 7483151"/>
              <a:gd name="connsiteY8" fmla="*/ 1138334 h 3041779"/>
              <a:gd name="connsiteX9" fmla="*/ 298580 w 7483151"/>
              <a:gd name="connsiteY9" fmla="*/ 1063689 h 3041779"/>
              <a:gd name="connsiteX10" fmla="*/ 354563 w 7483151"/>
              <a:gd name="connsiteY10" fmla="*/ 1045028 h 3041779"/>
              <a:gd name="connsiteX11" fmla="*/ 503853 w 7483151"/>
              <a:gd name="connsiteY11" fmla="*/ 989044 h 3041779"/>
              <a:gd name="connsiteX12" fmla="*/ 727788 w 7483151"/>
              <a:gd name="connsiteY12" fmla="*/ 970383 h 3041779"/>
              <a:gd name="connsiteX13" fmla="*/ 1586204 w 7483151"/>
              <a:gd name="connsiteY13" fmla="*/ 989044 h 3041779"/>
              <a:gd name="connsiteX14" fmla="*/ 1642188 w 7483151"/>
              <a:gd name="connsiteY14" fmla="*/ 1007706 h 3041779"/>
              <a:gd name="connsiteX15" fmla="*/ 1716833 w 7483151"/>
              <a:gd name="connsiteY15" fmla="*/ 1026367 h 3041779"/>
              <a:gd name="connsiteX16" fmla="*/ 1810139 w 7483151"/>
              <a:gd name="connsiteY16" fmla="*/ 1045028 h 3041779"/>
              <a:gd name="connsiteX17" fmla="*/ 1978090 w 7483151"/>
              <a:gd name="connsiteY17" fmla="*/ 1082351 h 3041779"/>
              <a:gd name="connsiteX18" fmla="*/ 2127380 w 7483151"/>
              <a:gd name="connsiteY18" fmla="*/ 1194318 h 3041779"/>
              <a:gd name="connsiteX19" fmla="*/ 2202024 w 7483151"/>
              <a:gd name="connsiteY19" fmla="*/ 1287624 h 3041779"/>
              <a:gd name="connsiteX20" fmla="*/ 2276669 w 7483151"/>
              <a:gd name="connsiteY20" fmla="*/ 1362269 h 3041779"/>
              <a:gd name="connsiteX21" fmla="*/ 2295331 w 7483151"/>
              <a:gd name="connsiteY21" fmla="*/ 1418253 h 3041779"/>
              <a:gd name="connsiteX22" fmla="*/ 2332653 w 7483151"/>
              <a:gd name="connsiteY22" fmla="*/ 1492898 h 3041779"/>
              <a:gd name="connsiteX23" fmla="*/ 2351314 w 7483151"/>
              <a:gd name="connsiteY23" fmla="*/ 1567542 h 3041779"/>
              <a:gd name="connsiteX24" fmla="*/ 2388637 w 7483151"/>
              <a:gd name="connsiteY24" fmla="*/ 1623526 h 3041779"/>
              <a:gd name="connsiteX25" fmla="*/ 2444620 w 7483151"/>
              <a:gd name="connsiteY25" fmla="*/ 1754155 h 3041779"/>
              <a:gd name="connsiteX26" fmla="*/ 2500604 w 7483151"/>
              <a:gd name="connsiteY26" fmla="*/ 1996751 h 3041779"/>
              <a:gd name="connsiteX27" fmla="*/ 2519265 w 7483151"/>
              <a:gd name="connsiteY27" fmla="*/ 2052734 h 3041779"/>
              <a:gd name="connsiteX28" fmla="*/ 2668555 w 7483151"/>
              <a:gd name="connsiteY28" fmla="*/ 2202024 h 3041779"/>
              <a:gd name="connsiteX29" fmla="*/ 2705877 w 7483151"/>
              <a:gd name="connsiteY29" fmla="*/ 2313991 h 3041779"/>
              <a:gd name="connsiteX30" fmla="*/ 2724539 w 7483151"/>
              <a:gd name="connsiteY30" fmla="*/ 2388636 h 3041779"/>
              <a:gd name="connsiteX31" fmla="*/ 2799184 w 7483151"/>
              <a:gd name="connsiteY31" fmla="*/ 2537926 h 3041779"/>
              <a:gd name="connsiteX32" fmla="*/ 2873828 w 7483151"/>
              <a:gd name="connsiteY32" fmla="*/ 2575249 h 3041779"/>
              <a:gd name="connsiteX33" fmla="*/ 2985796 w 7483151"/>
              <a:gd name="connsiteY33" fmla="*/ 2705877 h 3041779"/>
              <a:gd name="connsiteX34" fmla="*/ 3041780 w 7483151"/>
              <a:gd name="connsiteY34" fmla="*/ 2724538 h 3041779"/>
              <a:gd name="connsiteX35" fmla="*/ 3172408 w 7483151"/>
              <a:gd name="connsiteY35" fmla="*/ 2817844 h 3041779"/>
              <a:gd name="connsiteX36" fmla="*/ 3396343 w 7483151"/>
              <a:gd name="connsiteY36" fmla="*/ 2855167 h 3041779"/>
              <a:gd name="connsiteX37" fmla="*/ 3564294 w 7483151"/>
              <a:gd name="connsiteY37" fmla="*/ 2892489 h 3041779"/>
              <a:gd name="connsiteX38" fmla="*/ 3620277 w 7483151"/>
              <a:gd name="connsiteY38" fmla="*/ 2911151 h 3041779"/>
              <a:gd name="connsiteX39" fmla="*/ 3732245 w 7483151"/>
              <a:gd name="connsiteY39" fmla="*/ 2929812 h 3041779"/>
              <a:gd name="connsiteX40" fmla="*/ 3862873 w 7483151"/>
              <a:gd name="connsiteY40" fmla="*/ 2967134 h 3041779"/>
              <a:gd name="connsiteX41" fmla="*/ 4012163 w 7483151"/>
              <a:gd name="connsiteY41" fmla="*/ 2985795 h 3041779"/>
              <a:gd name="connsiteX42" fmla="*/ 4329404 w 7483151"/>
              <a:gd name="connsiteY42" fmla="*/ 3023118 h 3041779"/>
              <a:gd name="connsiteX43" fmla="*/ 4758612 w 7483151"/>
              <a:gd name="connsiteY43" fmla="*/ 3041779 h 3041779"/>
              <a:gd name="connsiteX44" fmla="*/ 5561045 w 7483151"/>
              <a:gd name="connsiteY44" fmla="*/ 3023118 h 3041779"/>
              <a:gd name="connsiteX45" fmla="*/ 5896947 w 7483151"/>
              <a:gd name="connsiteY45" fmla="*/ 2985795 h 3041779"/>
              <a:gd name="connsiteX46" fmla="*/ 6139543 w 7483151"/>
              <a:gd name="connsiteY46" fmla="*/ 2948473 h 3041779"/>
              <a:gd name="connsiteX47" fmla="*/ 6270171 w 7483151"/>
              <a:gd name="connsiteY47" fmla="*/ 2911151 h 3041779"/>
              <a:gd name="connsiteX48" fmla="*/ 6307494 w 7483151"/>
              <a:gd name="connsiteY48" fmla="*/ 2873828 h 3041779"/>
              <a:gd name="connsiteX49" fmla="*/ 6363477 w 7483151"/>
              <a:gd name="connsiteY49" fmla="*/ 2836506 h 3041779"/>
              <a:gd name="connsiteX50" fmla="*/ 6419461 w 7483151"/>
              <a:gd name="connsiteY50" fmla="*/ 2761861 h 3041779"/>
              <a:gd name="connsiteX51" fmla="*/ 6494106 w 7483151"/>
              <a:gd name="connsiteY51" fmla="*/ 2649893 h 3041779"/>
              <a:gd name="connsiteX52" fmla="*/ 6550090 w 7483151"/>
              <a:gd name="connsiteY52" fmla="*/ 2575249 h 3041779"/>
              <a:gd name="connsiteX53" fmla="*/ 6624735 w 7483151"/>
              <a:gd name="connsiteY53" fmla="*/ 2537926 h 3041779"/>
              <a:gd name="connsiteX54" fmla="*/ 6774024 w 7483151"/>
              <a:gd name="connsiteY54" fmla="*/ 2481942 h 3041779"/>
              <a:gd name="connsiteX55" fmla="*/ 6904653 w 7483151"/>
              <a:gd name="connsiteY55" fmla="*/ 2388636 h 3041779"/>
              <a:gd name="connsiteX56" fmla="*/ 6960637 w 7483151"/>
              <a:gd name="connsiteY56" fmla="*/ 2351314 h 3041779"/>
              <a:gd name="connsiteX57" fmla="*/ 7035282 w 7483151"/>
              <a:gd name="connsiteY57" fmla="*/ 2258008 h 3041779"/>
              <a:gd name="connsiteX58" fmla="*/ 7203233 w 7483151"/>
              <a:gd name="connsiteY58" fmla="*/ 2090057 h 3041779"/>
              <a:gd name="connsiteX59" fmla="*/ 7240555 w 7483151"/>
              <a:gd name="connsiteY59" fmla="*/ 2052734 h 3041779"/>
              <a:gd name="connsiteX60" fmla="*/ 7296539 w 7483151"/>
              <a:gd name="connsiteY60" fmla="*/ 1996751 h 3041779"/>
              <a:gd name="connsiteX61" fmla="*/ 7333861 w 7483151"/>
              <a:gd name="connsiteY61" fmla="*/ 1922106 h 3041779"/>
              <a:gd name="connsiteX62" fmla="*/ 7371184 w 7483151"/>
              <a:gd name="connsiteY62" fmla="*/ 1828800 h 3041779"/>
              <a:gd name="connsiteX63" fmla="*/ 7408506 w 7483151"/>
              <a:gd name="connsiteY63" fmla="*/ 1791477 h 3041779"/>
              <a:gd name="connsiteX64" fmla="*/ 7427167 w 7483151"/>
              <a:gd name="connsiteY64" fmla="*/ 1716832 h 3041779"/>
              <a:gd name="connsiteX65" fmla="*/ 7445828 w 7483151"/>
              <a:gd name="connsiteY65" fmla="*/ 1660849 h 3041779"/>
              <a:gd name="connsiteX66" fmla="*/ 7483151 w 7483151"/>
              <a:gd name="connsiteY66" fmla="*/ 1455575 h 3041779"/>
              <a:gd name="connsiteX67" fmla="*/ 7464490 w 7483151"/>
              <a:gd name="connsiteY67" fmla="*/ 653142 h 3041779"/>
              <a:gd name="connsiteX68" fmla="*/ 7445828 w 7483151"/>
              <a:gd name="connsiteY68" fmla="*/ 578498 h 3041779"/>
              <a:gd name="connsiteX69" fmla="*/ 7427167 w 7483151"/>
              <a:gd name="connsiteY69" fmla="*/ 485191 h 3041779"/>
              <a:gd name="connsiteX70" fmla="*/ 7371184 w 7483151"/>
              <a:gd name="connsiteY70" fmla="*/ 335902 h 3041779"/>
              <a:gd name="connsiteX71" fmla="*/ 7333861 w 7483151"/>
              <a:gd name="connsiteY71" fmla="*/ 298579 h 3041779"/>
              <a:gd name="connsiteX72" fmla="*/ 7221894 w 7483151"/>
              <a:gd name="connsiteY72" fmla="*/ 261257 h 3041779"/>
              <a:gd name="connsiteX73" fmla="*/ 7165910 w 7483151"/>
              <a:gd name="connsiteY73" fmla="*/ 242595 h 3041779"/>
              <a:gd name="connsiteX74" fmla="*/ 7147249 w 7483151"/>
              <a:gd name="connsiteY74" fmla="*/ 186612 h 3041779"/>
              <a:gd name="connsiteX75" fmla="*/ 7091265 w 7483151"/>
              <a:gd name="connsiteY75" fmla="*/ 167951 h 3041779"/>
              <a:gd name="connsiteX76" fmla="*/ 6904653 w 7483151"/>
              <a:gd name="connsiteY76" fmla="*/ 149289 h 3041779"/>
              <a:gd name="connsiteX77" fmla="*/ 6792686 w 7483151"/>
              <a:gd name="connsiteY77" fmla="*/ 111967 h 3041779"/>
              <a:gd name="connsiteX78" fmla="*/ 6587412 w 7483151"/>
              <a:gd name="connsiteY78" fmla="*/ 74644 h 3041779"/>
              <a:gd name="connsiteX79" fmla="*/ 6531428 w 7483151"/>
              <a:gd name="connsiteY79" fmla="*/ 55983 h 3041779"/>
              <a:gd name="connsiteX80" fmla="*/ 6456784 w 7483151"/>
              <a:gd name="connsiteY80" fmla="*/ 37322 h 3041779"/>
              <a:gd name="connsiteX81" fmla="*/ 6344816 w 7483151"/>
              <a:gd name="connsiteY81" fmla="*/ 0 h 3041779"/>
              <a:gd name="connsiteX82" fmla="*/ 6214188 w 7483151"/>
              <a:gd name="connsiteY82" fmla="*/ 18661 h 3041779"/>
              <a:gd name="connsiteX83" fmla="*/ 6158204 w 7483151"/>
              <a:gd name="connsiteY83" fmla="*/ 37322 h 3041779"/>
              <a:gd name="connsiteX84" fmla="*/ 6064898 w 7483151"/>
              <a:gd name="connsiteY84" fmla="*/ 55983 h 3041779"/>
              <a:gd name="connsiteX85" fmla="*/ 5952931 w 7483151"/>
              <a:gd name="connsiteY85" fmla="*/ 167951 h 3041779"/>
              <a:gd name="connsiteX86" fmla="*/ 5915608 w 7483151"/>
              <a:gd name="connsiteY86" fmla="*/ 205273 h 3041779"/>
              <a:gd name="connsiteX87" fmla="*/ 5859624 w 7483151"/>
              <a:gd name="connsiteY87" fmla="*/ 223934 h 3041779"/>
              <a:gd name="connsiteX88" fmla="*/ 5784980 w 7483151"/>
              <a:gd name="connsiteY88" fmla="*/ 261257 h 3041779"/>
              <a:gd name="connsiteX89" fmla="*/ 5710335 w 7483151"/>
              <a:gd name="connsiteY89" fmla="*/ 279918 h 3041779"/>
              <a:gd name="connsiteX90" fmla="*/ 5579706 w 7483151"/>
              <a:gd name="connsiteY90" fmla="*/ 354563 h 3041779"/>
              <a:gd name="connsiteX91" fmla="*/ 5411755 w 7483151"/>
              <a:gd name="connsiteY91" fmla="*/ 410546 h 3041779"/>
              <a:gd name="connsiteX92" fmla="*/ 5355771 w 7483151"/>
              <a:gd name="connsiteY92" fmla="*/ 429208 h 3041779"/>
              <a:gd name="connsiteX93" fmla="*/ 4553339 w 7483151"/>
              <a:gd name="connsiteY93" fmla="*/ 298579 h 3041779"/>
              <a:gd name="connsiteX94" fmla="*/ 4553339 w 7483151"/>
              <a:gd name="connsiteY94" fmla="*/ 261257 h 3041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83151" h="3041779">
                <a:moveTo>
                  <a:pt x="186612" y="2817844"/>
                </a:moveTo>
                <a:cubicBezTo>
                  <a:pt x="180516" y="2781268"/>
                  <a:pt x="160467" y="2653554"/>
                  <a:pt x="149290" y="2612571"/>
                </a:cubicBezTo>
                <a:cubicBezTo>
                  <a:pt x="138939" y="2574616"/>
                  <a:pt x="139785" y="2528423"/>
                  <a:pt x="111967" y="2500604"/>
                </a:cubicBezTo>
                <a:lnTo>
                  <a:pt x="74645" y="2463281"/>
                </a:lnTo>
                <a:cubicBezTo>
                  <a:pt x="68425" y="2444620"/>
                  <a:pt x="61388" y="2426212"/>
                  <a:pt x="55984" y="2407298"/>
                </a:cubicBezTo>
                <a:cubicBezTo>
                  <a:pt x="29801" y="2315659"/>
                  <a:pt x="15634" y="2221183"/>
                  <a:pt x="0" y="2127379"/>
                </a:cubicBezTo>
                <a:cubicBezTo>
                  <a:pt x="6220" y="1934546"/>
                  <a:pt x="9484" y="1741596"/>
                  <a:pt x="18661" y="1548881"/>
                </a:cubicBezTo>
                <a:cubicBezTo>
                  <a:pt x="19460" y="1532100"/>
                  <a:pt x="27862" y="1278423"/>
                  <a:pt x="74645" y="1231640"/>
                </a:cubicBezTo>
                <a:cubicBezTo>
                  <a:pt x="105747" y="1200538"/>
                  <a:pt x="131353" y="1162732"/>
                  <a:pt x="167951" y="1138334"/>
                </a:cubicBezTo>
                <a:cubicBezTo>
                  <a:pt x="224173" y="1100853"/>
                  <a:pt x="232289" y="1092100"/>
                  <a:pt x="298580" y="1063689"/>
                </a:cubicBezTo>
                <a:cubicBezTo>
                  <a:pt x="316660" y="1055940"/>
                  <a:pt x="336483" y="1052777"/>
                  <a:pt x="354563" y="1045028"/>
                </a:cubicBezTo>
                <a:cubicBezTo>
                  <a:pt x="429713" y="1012821"/>
                  <a:pt x="422904" y="999163"/>
                  <a:pt x="503853" y="989044"/>
                </a:cubicBezTo>
                <a:cubicBezTo>
                  <a:pt x="578178" y="979753"/>
                  <a:pt x="653143" y="976603"/>
                  <a:pt x="727788" y="970383"/>
                </a:cubicBezTo>
                <a:lnTo>
                  <a:pt x="1586204" y="989044"/>
                </a:lnTo>
                <a:cubicBezTo>
                  <a:pt x="1605858" y="989846"/>
                  <a:pt x="1623274" y="1002302"/>
                  <a:pt x="1642188" y="1007706"/>
                </a:cubicBezTo>
                <a:cubicBezTo>
                  <a:pt x="1666849" y="1014752"/>
                  <a:pt x="1691796" y="1020803"/>
                  <a:pt x="1716833" y="1026367"/>
                </a:cubicBezTo>
                <a:cubicBezTo>
                  <a:pt x="1747796" y="1033248"/>
                  <a:pt x="1779176" y="1038147"/>
                  <a:pt x="1810139" y="1045028"/>
                </a:cubicBezTo>
                <a:cubicBezTo>
                  <a:pt x="2047388" y="1097749"/>
                  <a:pt x="1696597" y="1026050"/>
                  <a:pt x="1978090" y="1082351"/>
                </a:cubicBezTo>
                <a:cubicBezTo>
                  <a:pt x="2085305" y="1189566"/>
                  <a:pt x="2029668" y="1161748"/>
                  <a:pt x="2127380" y="1194318"/>
                </a:cubicBezTo>
                <a:cubicBezTo>
                  <a:pt x="2263795" y="1285262"/>
                  <a:pt x="2120081" y="1172903"/>
                  <a:pt x="2202024" y="1287624"/>
                </a:cubicBezTo>
                <a:cubicBezTo>
                  <a:pt x="2222477" y="1316258"/>
                  <a:pt x="2276669" y="1362269"/>
                  <a:pt x="2276669" y="1362269"/>
                </a:cubicBezTo>
                <a:cubicBezTo>
                  <a:pt x="2282890" y="1380930"/>
                  <a:pt x="2287582" y="1400173"/>
                  <a:pt x="2295331" y="1418253"/>
                </a:cubicBezTo>
                <a:cubicBezTo>
                  <a:pt x="2306289" y="1443822"/>
                  <a:pt x="2322885" y="1466851"/>
                  <a:pt x="2332653" y="1492898"/>
                </a:cubicBezTo>
                <a:cubicBezTo>
                  <a:pt x="2341658" y="1516912"/>
                  <a:pt x="2341211" y="1543969"/>
                  <a:pt x="2351314" y="1567542"/>
                </a:cubicBezTo>
                <a:cubicBezTo>
                  <a:pt x="2360149" y="1588157"/>
                  <a:pt x="2377510" y="1604053"/>
                  <a:pt x="2388637" y="1623526"/>
                </a:cubicBezTo>
                <a:cubicBezTo>
                  <a:pt x="2425532" y="1688092"/>
                  <a:pt x="2423685" y="1691348"/>
                  <a:pt x="2444620" y="1754155"/>
                </a:cubicBezTo>
                <a:cubicBezTo>
                  <a:pt x="2468846" y="1923727"/>
                  <a:pt x="2449373" y="1843057"/>
                  <a:pt x="2500604" y="1996751"/>
                </a:cubicBezTo>
                <a:cubicBezTo>
                  <a:pt x="2506824" y="2015412"/>
                  <a:pt x="2505356" y="2038825"/>
                  <a:pt x="2519265" y="2052734"/>
                </a:cubicBezTo>
                <a:lnTo>
                  <a:pt x="2668555" y="2202024"/>
                </a:lnTo>
                <a:cubicBezTo>
                  <a:pt x="2680996" y="2239346"/>
                  <a:pt x="2696335" y="2275825"/>
                  <a:pt x="2705877" y="2313991"/>
                </a:cubicBezTo>
                <a:cubicBezTo>
                  <a:pt x="2712098" y="2338873"/>
                  <a:pt x="2714675" y="2364961"/>
                  <a:pt x="2724539" y="2388636"/>
                </a:cubicBezTo>
                <a:cubicBezTo>
                  <a:pt x="2745938" y="2439993"/>
                  <a:pt x="2749421" y="2513044"/>
                  <a:pt x="2799184" y="2537926"/>
                </a:cubicBezTo>
                <a:lnTo>
                  <a:pt x="2873828" y="2575249"/>
                </a:lnTo>
                <a:cubicBezTo>
                  <a:pt x="2921538" y="2718378"/>
                  <a:pt x="2871500" y="2673221"/>
                  <a:pt x="2985796" y="2705877"/>
                </a:cubicBezTo>
                <a:cubicBezTo>
                  <a:pt x="3004710" y="2711281"/>
                  <a:pt x="3023119" y="2718318"/>
                  <a:pt x="3041780" y="2724538"/>
                </a:cubicBezTo>
                <a:cubicBezTo>
                  <a:pt x="3103691" y="2786450"/>
                  <a:pt x="3097935" y="2802949"/>
                  <a:pt x="3172408" y="2817844"/>
                </a:cubicBezTo>
                <a:cubicBezTo>
                  <a:pt x="3246613" y="2832685"/>
                  <a:pt x="3396343" y="2855167"/>
                  <a:pt x="3396343" y="2855167"/>
                </a:cubicBezTo>
                <a:cubicBezTo>
                  <a:pt x="3522374" y="2897177"/>
                  <a:pt x="3367228" y="2848696"/>
                  <a:pt x="3564294" y="2892489"/>
                </a:cubicBezTo>
                <a:cubicBezTo>
                  <a:pt x="3583496" y="2896756"/>
                  <a:pt x="3601075" y="2906884"/>
                  <a:pt x="3620277" y="2911151"/>
                </a:cubicBezTo>
                <a:cubicBezTo>
                  <a:pt x="3657213" y="2919359"/>
                  <a:pt x="3694922" y="2923592"/>
                  <a:pt x="3732245" y="2929812"/>
                </a:cubicBezTo>
                <a:cubicBezTo>
                  <a:pt x="3776618" y="2944603"/>
                  <a:pt x="3816008" y="2959323"/>
                  <a:pt x="3862873" y="2967134"/>
                </a:cubicBezTo>
                <a:cubicBezTo>
                  <a:pt x="3912341" y="2975379"/>
                  <a:pt x="3962400" y="2979575"/>
                  <a:pt x="4012163" y="2985795"/>
                </a:cubicBezTo>
                <a:cubicBezTo>
                  <a:pt x="4156172" y="3021799"/>
                  <a:pt x="4090703" y="3009857"/>
                  <a:pt x="4329404" y="3023118"/>
                </a:cubicBezTo>
                <a:cubicBezTo>
                  <a:pt x="4472388" y="3031061"/>
                  <a:pt x="4615543" y="3035559"/>
                  <a:pt x="4758612" y="3041779"/>
                </a:cubicBezTo>
                <a:lnTo>
                  <a:pt x="5561045" y="3023118"/>
                </a:lnTo>
                <a:cubicBezTo>
                  <a:pt x="5620565" y="3020872"/>
                  <a:pt x="5827614" y="2995039"/>
                  <a:pt x="5896947" y="2985795"/>
                </a:cubicBezTo>
                <a:cubicBezTo>
                  <a:pt x="5950723" y="2978625"/>
                  <a:pt x="6082522" y="2959877"/>
                  <a:pt x="6139543" y="2948473"/>
                </a:cubicBezTo>
                <a:cubicBezTo>
                  <a:pt x="6198124" y="2936757"/>
                  <a:pt x="6216813" y="2928937"/>
                  <a:pt x="6270171" y="2911151"/>
                </a:cubicBezTo>
                <a:cubicBezTo>
                  <a:pt x="6282612" y="2898710"/>
                  <a:pt x="6293755" y="2884819"/>
                  <a:pt x="6307494" y="2873828"/>
                </a:cubicBezTo>
                <a:cubicBezTo>
                  <a:pt x="6325007" y="2859817"/>
                  <a:pt x="6347618" y="2852365"/>
                  <a:pt x="6363477" y="2836506"/>
                </a:cubicBezTo>
                <a:cubicBezTo>
                  <a:pt x="6385470" y="2814513"/>
                  <a:pt x="6402977" y="2788235"/>
                  <a:pt x="6419461" y="2761861"/>
                </a:cubicBezTo>
                <a:cubicBezTo>
                  <a:pt x="6554895" y="2545169"/>
                  <a:pt x="6380039" y="2786773"/>
                  <a:pt x="6494106" y="2649893"/>
                </a:cubicBezTo>
                <a:cubicBezTo>
                  <a:pt x="6514017" y="2626000"/>
                  <a:pt x="6526476" y="2595490"/>
                  <a:pt x="6550090" y="2575249"/>
                </a:cubicBezTo>
                <a:cubicBezTo>
                  <a:pt x="6571212" y="2557145"/>
                  <a:pt x="6599166" y="2548884"/>
                  <a:pt x="6624735" y="2537926"/>
                </a:cubicBezTo>
                <a:cubicBezTo>
                  <a:pt x="6737808" y="2489466"/>
                  <a:pt x="6619351" y="2559278"/>
                  <a:pt x="6774024" y="2481942"/>
                </a:cubicBezTo>
                <a:cubicBezTo>
                  <a:pt x="6932843" y="2402533"/>
                  <a:pt x="6817224" y="2458579"/>
                  <a:pt x="6904653" y="2388636"/>
                </a:cubicBezTo>
                <a:cubicBezTo>
                  <a:pt x="6922166" y="2374625"/>
                  <a:pt x="6943124" y="2365325"/>
                  <a:pt x="6960637" y="2351314"/>
                </a:cubicBezTo>
                <a:cubicBezTo>
                  <a:pt x="7023700" y="2300864"/>
                  <a:pt x="6975602" y="2325148"/>
                  <a:pt x="7035282" y="2258008"/>
                </a:cubicBezTo>
                <a:cubicBezTo>
                  <a:pt x="7035318" y="2257967"/>
                  <a:pt x="7175222" y="2118068"/>
                  <a:pt x="7203233" y="2090057"/>
                </a:cubicBezTo>
                <a:lnTo>
                  <a:pt x="7240555" y="2052734"/>
                </a:lnTo>
                <a:lnTo>
                  <a:pt x="7296539" y="1996751"/>
                </a:lnTo>
                <a:cubicBezTo>
                  <a:pt x="7308980" y="1971869"/>
                  <a:pt x="7322563" y="1947527"/>
                  <a:pt x="7333861" y="1922106"/>
                </a:cubicBezTo>
                <a:cubicBezTo>
                  <a:pt x="7347466" y="1891495"/>
                  <a:pt x="7354564" y="1857884"/>
                  <a:pt x="7371184" y="1828800"/>
                </a:cubicBezTo>
                <a:cubicBezTo>
                  <a:pt x="7379913" y="1813524"/>
                  <a:pt x="7396065" y="1803918"/>
                  <a:pt x="7408506" y="1791477"/>
                </a:cubicBezTo>
                <a:cubicBezTo>
                  <a:pt x="7414726" y="1766595"/>
                  <a:pt x="7420121" y="1741493"/>
                  <a:pt x="7427167" y="1716832"/>
                </a:cubicBezTo>
                <a:cubicBezTo>
                  <a:pt x="7432571" y="1697918"/>
                  <a:pt x="7441057" y="1679932"/>
                  <a:pt x="7445828" y="1660849"/>
                </a:cubicBezTo>
                <a:cubicBezTo>
                  <a:pt x="7458871" y="1608676"/>
                  <a:pt x="7474830" y="1505500"/>
                  <a:pt x="7483151" y="1455575"/>
                </a:cubicBezTo>
                <a:cubicBezTo>
                  <a:pt x="7476931" y="1188097"/>
                  <a:pt x="7475865" y="920450"/>
                  <a:pt x="7464490" y="653142"/>
                </a:cubicBezTo>
                <a:cubicBezTo>
                  <a:pt x="7463400" y="627518"/>
                  <a:pt x="7451392" y="603534"/>
                  <a:pt x="7445828" y="578498"/>
                </a:cubicBezTo>
                <a:cubicBezTo>
                  <a:pt x="7438947" y="547535"/>
                  <a:pt x="7434048" y="516154"/>
                  <a:pt x="7427167" y="485191"/>
                </a:cubicBezTo>
                <a:cubicBezTo>
                  <a:pt x="7413491" y="423649"/>
                  <a:pt x="7407251" y="390002"/>
                  <a:pt x="7371184" y="335902"/>
                </a:cubicBezTo>
                <a:cubicBezTo>
                  <a:pt x="7361424" y="321263"/>
                  <a:pt x="7349598" y="306447"/>
                  <a:pt x="7333861" y="298579"/>
                </a:cubicBezTo>
                <a:cubicBezTo>
                  <a:pt x="7298673" y="280985"/>
                  <a:pt x="7259216" y="273698"/>
                  <a:pt x="7221894" y="261257"/>
                </a:cubicBezTo>
                <a:lnTo>
                  <a:pt x="7165910" y="242595"/>
                </a:lnTo>
                <a:cubicBezTo>
                  <a:pt x="7159690" y="223934"/>
                  <a:pt x="7161158" y="200521"/>
                  <a:pt x="7147249" y="186612"/>
                </a:cubicBezTo>
                <a:cubicBezTo>
                  <a:pt x="7133340" y="172703"/>
                  <a:pt x="7110707" y="170942"/>
                  <a:pt x="7091265" y="167951"/>
                </a:cubicBezTo>
                <a:cubicBezTo>
                  <a:pt x="7029478" y="158445"/>
                  <a:pt x="6966857" y="155510"/>
                  <a:pt x="6904653" y="149289"/>
                </a:cubicBezTo>
                <a:cubicBezTo>
                  <a:pt x="6867331" y="136848"/>
                  <a:pt x="6831492" y="118435"/>
                  <a:pt x="6792686" y="111967"/>
                </a:cubicBezTo>
                <a:cubicBezTo>
                  <a:pt x="6742756" y="103645"/>
                  <a:pt x="6639590" y="87689"/>
                  <a:pt x="6587412" y="74644"/>
                </a:cubicBezTo>
                <a:cubicBezTo>
                  <a:pt x="6568329" y="69873"/>
                  <a:pt x="6550342" y="61387"/>
                  <a:pt x="6531428" y="55983"/>
                </a:cubicBezTo>
                <a:cubicBezTo>
                  <a:pt x="6506768" y="48937"/>
                  <a:pt x="6481349" y="44692"/>
                  <a:pt x="6456784" y="37322"/>
                </a:cubicBezTo>
                <a:cubicBezTo>
                  <a:pt x="6419102" y="26017"/>
                  <a:pt x="6344816" y="0"/>
                  <a:pt x="6344816" y="0"/>
                </a:cubicBezTo>
                <a:cubicBezTo>
                  <a:pt x="6301273" y="6220"/>
                  <a:pt x="6257319" y="10035"/>
                  <a:pt x="6214188" y="18661"/>
                </a:cubicBezTo>
                <a:cubicBezTo>
                  <a:pt x="6194899" y="22519"/>
                  <a:pt x="6177287" y="32551"/>
                  <a:pt x="6158204" y="37322"/>
                </a:cubicBezTo>
                <a:cubicBezTo>
                  <a:pt x="6127433" y="45015"/>
                  <a:pt x="6096000" y="49763"/>
                  <a:pt x="6064898" y="55983"/>
                </a:cubicBezTo>
                <a:lnTo>
                  <a:pt x="5952931" y="167951"/>
                </a:lnTo>
                <a:cubicBezTo>
                  <a:pt x="5940490" y="180392"/>
                  <a:pt x="5932299" y="199709"/>
                  <a:pt x="5915608" y="205273"/>
                </a:cubicBezTo>
                <a:cubicBezTo>
                  <a:pt x="5896947" y="211493"/>
                  <a:pt x="5877704" y="216185"/>
                  <a:pt x="5859624" y="223934"/>
                </a:cubicBezTo>
                <a:cubicBezTo>
                  <a:pt x="5834055" y="234892"/>
                  <a:pt x="5811027" y="251489"/>
                  <a:pt x="5784980" y="261257"/>
                </a:cubicBezTo>
                <a:cubicBezTo>
                  <a:pt x="5760966" y="270262"/>
                  <a:pt x="5734349" y="270913"/>
                  <a:pt x="5710335" y="279918"/>
                </a:cubicBezTo>
                <a:cubicBezTo>
                  <a:pt x="5472027" y="369282"/>
                  <a:pt x="5774613" y="267937"/>
                  <a:pt x="5579706" y="354563"/>
                </a:cubicBezTo>
                <a:cubicBezTo>
                  <a:pt x="5579698" y="354567"/>
                  <a:pt x="5439751" y="401214"/>
                  <a:pt x="5411755" y="410546"/>
                </a:cubicBezTo>
                <a:lnTo>
                  <a:pt x="5355771" y="429208"/>
                </a:lnTo>
                <a:cubicBezTo>
                  <a:pt x="5316485" y="428250"/>
                  <a:pt x="4553339" y="649689"/>
                  <a:pt x="4553339" y="298579"/>
                </a:cubicBezTo>
                <a:lnTo>
                  <a:pt x="4553339" y="261257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51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pisek se šipkou dolů 4"/>
          <p:cNvSpPr/>
          <p:nvPr/>
        </p:nvSpPr>
        <p:spPr>
          <a:xfrm>
            <a:off x="899592" y="548680"/>
            <a:ext cx="6840760" cy="1800200"/>
          </a:xfrm>
          <a:prstGeom prst="downArrowCallout">
            <a:avLst>
              <a:gd name="adj1" fmla="val 50000"/>
              <a:gd name="adj2" fmla="val 25000"/>
              <a:gd name="adj3" fmla="val 25000"/>
              <a:gd name="adj4" fmla="val 64977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Vyznač daná čísla na číselné ose.     Pojmenuj   obrazce.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3212976"/>
            <a:ext cx="88569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000" dirty="0" smtClean="0">
              <a:solidFill>
                <a:prstClr val="black"/>
              </a:solidFill>
            </a:endParaRPr>
          </a:p>
          <a:p>
            <a:endParaRPr lang="cs-CZ" sz="3000" dirty="0">
              <a:solidFill>
                <a:prstClr val="black"/>
              </a:solidFill>
            </a:endParaRPr>
          </a:p>
          <a:p>
            <a:endParaRPr lang="cs-CZ" sz="3000" dirty="0" smtClean="0">
              <a:solidFill>
                <a:prstClr val="black"/>
              </a:solidFill>
            </a:endParaRPr>
          </a:p>
          <a:p>
            <a:r>
              <a:rPr lang="cs-CZ" sz="3000" dirty="0" smtClean="0">
                <a:solidFill>
                  <a:prstClr val="black"/>
                </a:solidFill>
              </a:rPr>
              <a:t>|__|__|__|__|__|__|__|__|__|__|__|__|__|__|__|</a:t>
            </a:r>
          </a:p>
          <a:p>
            <a:pPr lvl="0"/>
            <a:r>
              <a:rPr lang="cs-CZ" sz="3000" dirty="0" smtClean="0">
                <a:solidFill>
                  <a:prstClr val="black"/>
                </a:solidFill>
              </a:rPr>
              <a:t>0                              5                             10                            15</a:t>
            </a:r>
            <a:endParaRPr lang="cs-CZ" sz="3000" dirty="0">
              <a:solidFill>
                <a:prstClr val="black"/>
              </a:solidFill>
            </a:endParaRPr>
          </a:p>
        </p:txBody>
      </p:sp>
      <p:sp>
        <p:nvSpPr>
          <p:cNvPr id="8" name="Rovnoramenný trojúhelník 7"/>
          <p:cNvSpPr/>
          <p:nvPr/>
        </p:nvSpPr>
        <p:spPr>
          <a:xfrm>
            <a:off x="899592" y="2708920"/>
            <a:ext cx="720080" cy="720080"/>
          </a:xfrm>
          <a:prstGeom prst="triangle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3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2483768" y="2708920"/>
            <a:ext cx="864096" cy="864096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7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319972" y="2708920"/>
            <a:ext cx="1404156" cy="72008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7020272" y="2708920"/>
            <a:ext cx="936104" cy="86409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80629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pisek se šipkou dolů 4"/>
          <p:cNvSpPr/>
          <p:nvPr/>
        </p:nvSpPr>
        <p:spPr>
          <a:xfrm>
            <a:off x="899592" y="548680"/>
            <a:ext cx="6840760" cy="1800200"/>
          </a:xfrm>
          <a:prstGeom prst="downArrowCallout">
            <a:avLst>
              <a:gd name="adj1" fmla="val 50000"/>
              <a:gd name="adj2" fmla="val 25000"/>
              <a:gd name="adj3" fmla="val 25000"/>
              <a:gd name="adj4" fmla="val 64977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Vyznač daná čísla na číselné ose.     Pojmenuj   obrazce.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3212976"/>
            <a:ext cx="88569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prstClr val="black"/>
                </a:solidFill>
              </a:rPr>
              <a:t>       </a:t>
            </a:r>
          </a:p>
          <a:p>
            <a:r>
              <a:rPr lang="cs-CZ" sz="3000" dirty="0">
                <a:solidFill>
                  <a:prstClr val="black"/>
                </a:solidFill>
              </a:rPr>
              <a:t> </a:t>
            </a:r>
            <a:r>
              <a:rPr lang="cs-CZ" sz="3000" dirty="0" smtClean="0">
                <a:solidFill>
                  <a:prstClr val="black"/>
                </a:solidFill>
              </a:rPr>
              <a:t>    </a:t>
            </a:r>
            <a:r>
              <a:rPr lang="cs-CZ" sz="2000" dirty="0" smtClean="0">
                <a:solidFill>
                  <a:srgbClr val="FF0000"/>
                </a:solidFill>
              </a:rPr>
              <a:t>trojúhelník              kruh                          obdélník                            čtverec</a:t>
            </a:r>
          </a:p>
          <a:p>
            <a:endParaRPr lang="cs-CZ" sz="3000" dirty="0" smtClean="0">
              <a:solidFill>
                <a:prstClr val="black"/>
              </a:solidFill>
            </a:endParaRPr>
          </a:p>
          <a:p>
            <a:r>
              <a:rPr lang="cs-CZ" sz="3000" dirty="0" smtClean="0">
                <a:solidFill>
                  <a:prstClr val="black"/>
                </a:solidFill>
              </a:rPr>
              <a:t>|__|__|__|__|__|__|__|__|__|__|__|__|__|__|__|</a:t>
            </a:r>
          </a:p>
          <a:p>
            <a:pPr lvl="0"/>
            <a:r>
              <a:rPr lang="cs-CZ" sz="3000" dirty="0" smtClean="0">
                <a:solidFill>
                  <a:prstClr val="black"/>
                </a:solidFill>
              </a:rPr>
              <a:t>0    </a:t>
            </a:r>
            <a:r>
              <a:rPr lang="cs-CZ" sz="3000" dirty="0" smtClean="0">
                <a:solidFill>
                  <a:srgbClr val="FF0000"/>
                </a:solidFill>
              </a:rPr>
              <a:t>1         3 </a:t>
            </a:r>
            <a:r>
              <a:rPr lang="cs-CZ" sz="3000" dirty="0" smtClean="0">
                <a:solidFill>
                  <a:prstClr val="black"/>
                </a:solidFill>
              </a:rPr>
              <a:t>           5         </a:t>
            </a:r>
            <a:r>
              <a:rPr lang="cs-CZ" sz="3000" dirty="0" smtClean="0">
                <a:solidFill>
                  <a:srgbClr val="FF0000"/>
                </a:solidFill>
              </a:rPr>
              <a:t>7</a:t>
            </a:r>
            <a:r>
              <a:rPr lang="cs-CZ" sz="3000" dirty="0" smtClean="0">
                <a:solidFill>
                  <a:prstClr val="black"/>
                </a:solidFill>
              </a:rPr>
              <a:t>                  </a:t>
            </a:r>
            <a:r>
              <a:rPr lang="cs-CZ" sz="3000" dirty="0" smtClean="0">
                <a:solidFill>
                  <a:srgbClr val="FF0000"/>
                </a:solidFill>
              </a:rPr>
              <a:t>9</a:t>
            </a:r>
            <a:r>
              <a:rPr lang="cs-CZ" sz="3000" dirty="0" smtClean="0">
                <a:solidFill>
                  <a:prstClr val="black"/>
                </a:solidFill>
              </a:rPr>
              <a:t>    10                    15     </a:t>
            </a:r>
            <a:endParaRPr lang="cs-CZ" sz="3000" dirty="0">
              <a:solidFill>
                <a:prstClr val="black"/>
              </a:solidFill>
            </a:endParaRPr>
          </a:p>
        </p:txBody>
      </p:sp>
      <p:sp>
        <p:nvSpPr>
          <p:cNvPr id="8" name="Rovnoramenný trojúhelník 7"/>
          <p:cNvSpPr/>
          <p:nvPr/>
        </p:nvSpPr>
        <p:spPr>
          <a:xfrm>
            <a:off x="899592" y="2708920"/>
            <a:ext cx="720080" cy="720080"/>
          </a:xfrm>
          <a:prstGeom prst="triangle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3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2483768" y="2708920"/>
            <a:ext cx="864096" cy="864096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7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319972" y="2708920"/>
            <a:ext cx="1404156" cy="72008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7020272" y="2708920"/>
            <a:ext cx="936104" cy="86409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56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pisek se šipkou dolů 4"/>
          <p:cNvSpPr/>
          <p:nvPr/>
        </p:nvSpPr>
        <p:spPr>
          <a:xfrm>
            <a:off x="899592" y="548680"/>
            <a:ext cx="6840760" cy="1800200"/>
          </a:xfrm>
          <a:prstGeom prst="downArrowCallout">
            <a:avLst>
              <a:gd name="adj1" fmla="val 50000"/>
              <a:gd name="adj2" fmla="val 25000"/>
              <a:gd name="adj3" fmla="val 25000"/>
              <a:gd name="adj4" fmla="val 64977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Urči  vyznačená  čísla .                            Zapiš je  na správnou barvu.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6377" y="3228711"/>
            <a:ext cx="88569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000" dirty="0" smtClean="0">
              <a:solidFill>
                <a:prstClr val="black"/>
              </a:solidFill>
            </a:endParaRPr>
          </a:p>
          <a:p>
            <a:r>
              <a:rPr lang="cs-CZ" sz="3000" dirty="0" smtClean="0">
                <a:solidFill>
                  <a:prstClr val="black"/>
                </a:solidFill>
              </a:rPr>
              <a:t>|__|__|__|__|__|__|__|__|__|__|__|__|__|__|__|</a:t>
            </a:r>
          </a:p>
          <a:p>
            <a:pPr lvl="0"/>
            <a:r>
              <a:rPr lang="cs-CZ" sz="3000" dirty="0" smtClean="0">
                <a:solidFill>
                  <a:prstClr val="black"/>
                </a:solidFill>
              </a:rPr>
              <a:t>0                              5                             10                            15</a:t>
            </a:r>
            <a:endParaRPr lang="cs-CZ" sz="3000" dirty="0">
              <a:solidFill>
                <a:prstClr val="black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11560" y="5229200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___</a:t>
            </a:r>
            <a:r>
              <a:rPr lang="cs-CZ" sz="3200" dirty="0" smtClean="0"/>
              <a:t>         </a:t>
            </a:r>
            <a:r>
              <a:rPr lang="cs-CZ" sz="3200" dirty="0" smtClean="0">
                <a:solidFill>
                  <a:srgbClr val="0070C0"/>
                </a:solidFill>
              </a:rPr>
              <a:t>___</a:t>
            </a:r>
            <a:r>
              <a:rPr lang="cs-CZ" sz="3200" dirty="0" smtClean="0"/>
              <a:t>       </a:t>
            </a:r>
            <a:r>
              <a:rPr lang="cs-CZ" sz="3200" dirty="0" smtClean="0">
                <a:solidFill>
                  <a:srgbClr val="FF0000"/>
                </a:solidFill>
              </a:rPr>
              <a:t>___</a:t>
            </a:r>
            <a:r>
              <a:rPr lang="cs-CZ" sz="3200" dirty="0" smtClean="0"/>
              <a:t>        </a:t>
            </a:r>
            <a:r>
              <a:rPr lang="cs-CZ" sz="3200" dirty="0" smtClean="0">
                <a:solidFill>
                  <a:srgbClr val="FFFF00"/>
                </a:solidFill>
              </a:rPr>
              <a:t>___</a:t>
            </a:r>
            <a:r>
              <a:rPr lang="cs-CZ" sz="3200" dirty="0" smtClean="0"/>
              <a:t>        </a:t>
            </a:r>
            <a:r>
              <a:rPr lang="cs-CZ" sz="3200" dirty="0" smtClean="0">
                <a:solidFill>
                  <a:srgbClr val="00B050"/>
                </a:solidFill>
              </a:rPr>
              <a:t>___</a:t>
            </a:r>
            <a:endParaRPr lang="cs-CZ" sz="3200" dirty="0"/>
          </a:p>
        </p:txBody>
      </p:sp>
      <p:sp>
        <p:nvSpPr>
          <p:cNvPr id="3" name="Šipka nahoru 2"/>
          <p:cNvSpPr/>
          <p:nvPr/>
        </p:nvSpPr>
        <p:spPr>
          <a:xfrm flipH="1">
            <a:off x="884784" y="4164723"/>
            <a:ext cx="216026" cy="541224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nahoru 3"/>
          <p:cNvSpPr/>
          <p:nvPr/>
        </p:nvSpPr>
        <p:spPr>
          <a:xfrm flipH="1">
            <a:off x="1953421" y="4164815"/>
            <a:ext cx="170306" cy="541224"/>
          </a:xfrm>
          <a:prstGeom prst="up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nahoru 11"/>
          <p:cNvSpPr/>
          <p:nvPr/>
        </p:nvSpPr>
        <p:spPr>
          <a:xfrm>
            <a:off x="3605793" y="4164815"/>
            <a:ext cx="174119" cy="541224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nahoru 12"/>
          <p:cNvSpPr/>
          <p:nvPr/>
        </p:nvSpPr>
        <p:spPr>
          <a:xfrm>
            <a:off x="4761735" y="4164723"/>
            <a:ext cx="153731" cy="541224"/>
          </a:xfrm>
          <a:prstGeom prst="up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nahoru 13"/>
          <p:cNvSpPr/>
          <p:nvPr/>
        </p:nvSpPr>
        <p:spPr>
          <a:xfrm>
            <a:off x="2485593" y="4164815"/>
            <a:ext cx="216024" cy="541224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556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pisek se šipkou dolů 4"/>
          <p:cNvSpPr/>
          <p:nvPr/>
        </p:nvSpPr>
        <p:spPr>
          <a:xfrm>
            <a:off x="899592" y="548680"/>
            <a:ext cx="6840760" cy="1800200"/>
          </a:xfrm>
          <a:prstGeom prst="downArrowCallout">
            <a:avLst>
              <a:gd name="adj1" fmla="val 50000"/>
              <a:gd name="adj2" fmla="val 25000"/>
              <a:gd name="adj3" fmla="val 25000"/>
              <a:gd name="adj4" fmla="val 64977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Urči  vyznačená  čísla .                            Zapiš je  na správnou barvu.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6377" y="3228711"/>
            <a:ext cx="88569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000" dirty="0" smtClean="0">
              <a:solidFill>
                <a:prstClr val="black"/>
              </a:solidFill>
            </a:endParaRPr>
          </a:p>
          <a:p>
            <a:r>
              <a:rPr lang="cs-CZ" sz="3000" dirty="0" smtClean="0">
                <a:solidFill>
                  <a:prstClr val="black"/>
                </a:solidFill>
              </a:rPr>
              <a:t>|__|__|__|__|__|__|__|__|__|__|__|__|__|__|__|</a:t>
            </a:r>
          </a:p>
          <a:p>
            <a:pPr lvl="0"/>
            <a:r>
              <a:rPr lang="cs-CZ" sz="3000" dirty="0" smtClean="0">
                <a:solidFill>
                  <a:prstClr val="black"/>
                </a:solidFill>
              </a:rPr>
              <a:t>0                              5                             10                            15</a:t>
            </a:r>
            <a:endParaRPr lang="cs-CZ" sz="3000" dirty="0">
              <a:solidFill>
                <a:prstClr val="black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11560" y="5229200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8  </a:t>
            </a:r>
            <a:r>
              <a:rPr lang="cs-CZ" sz="3200" dirty="0" smtClean="0"/>
              <a:t>        </a:t>
            </a:r>
            <a:r>
              <a:rPr lang="cs-CZ" sz="3200" dirty="0" smtClean="0">
                <a:solidFill>
                  <a:srgbClr val="0070C0"/>
                </a:solidFill>
              </a:rPr>
              <a:t>3</a:t>
            </a:r>
            <a:r>
              <a:rPr lang="cs-CZ" sz="3200" dirty="0" smtClean="0"/>
              <a:t>       </a:t>
            </a:r>
            <a:r>
              <a:rPr lang="cs-CZ" sz="3200" dirty="0">
                <a:solidFill>
                  <a:srgbClr val="FF0000"/>
                </a:solidFill>
              </a:rPr>
              <a:t>6</a:t>
            </a:r>
            <a:r>
              <a:rPr lang="cs-CZ" sz="3200" dirty="0" smtClean="0"/>
              <a:t>       </a:t>
            </a:r>
            <a:r>
              <a:rPr lang="cs-CZ" sz="3200" dirty="0">
                <a:solidFill>
                  <a:srgbClr val="FFFF00"/>
                </a:solidFill>
              </a:rPr>
              <a:t>4</a:t>
            </a:r>
            <a:r>
              <a:rPr lang="cs-CZ" sz="3200" dirty="0" smtClean="0"/>
              <a:t>        </a:t>
            </a:r>
            <a:r>
              <a:rPr lang="cs-CZ" sz="3200" dirty="0" smtClean="0">
                <a:solidFill>
                  <a:srgbClr val="00B050"/>
                </a:solidFill>
              </a:rPr>
              <a:t>1</a:t>
            </a:r>
            <a:endParaRPr lang="cs-CZ" sz="3200" dirty="0"/>
          </a:p>
        </p:txBody>
      </p:sp>
      <p:sp>
        <p:nvSpPr>
          <p:cNvPr id="3" name="Šipka nahoru 2"/>
          <p:cNvSpPr/>
          <p:nvPr/>
        </p:nvSpPr>
        <p:spPr>
          <a:xfrm flipH="1">
            <a:off x="922106" y="4164723"/>
            <a:ext cx="216026" cy="541224"/>
          </a:xfrm>
          <a:prstGeom prst="up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nahoru 3"/>
          <p:cNvSpPr/>
          <p:nvPr/>
        </p:nvSpPr>
        <p:spPr>
          <a:xfrm flipH="1">
            <a:off x="1953421" y="4149080"/>
            <a:ext cx="170306" cy="541224"/>
          </a:xfrm>
          <a:prstGeom prst="up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nahoru 11"/>
          <p:cNvSpPr/>
          <p:nvPr/>
        </p:nvSpPr>
        <p:spPr>
          <a:xfrm>
            <a:off x="3605793" y="4164815"/>
            <a:ext cx="174119" cy="541224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nahoru 12"/>
          <p:cNvSpPr/>
          <p:nvPr/>
        </p:nvSpPr>
        <p:spPr>
          <a:xfrm>
            <a:off x="4761735" y="4164723"/>
            <a:ext cx="153731" cy="541224"/>
          </a:xfrm>
          <a:prstGeom prst="up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nahoru 13"/>
          <p:cNvSpPr/>
          <p:nvPr/>
        </p:nvSpPr>
        <p:spPr>
          <a:xfrm>
            <a:off x="2485593" y="4164815"/>
            <a:ext cx="216024" cy="541224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607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764704"/>
            <a:ext cx="46596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sz="2400" dirty="0">
                <a:solidFill>
                  <a:prstClr val="black"/>
                </a:solidFill>
              </a:rPr>
              <a:t>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316953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205</Words>
  <Application>Microsoft Office PowerPoint</Application>
  <PresentationFormat>Předvádění na obrazovce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Uzlíková</dc:creator>
  <cp:lastModifiedBy>Učitel</cp:lastModifiedBy>
  <cp:revision>11</cp:revision>
  <dcterms:created xsi:type="dcterms:W3CDTF">2012-03-09T20:45:20Z</dcterms:created>
  <dcterms:modified xsi:type="dcterms:W3CDTF">2012-03-12T16:17:43Z</dcterms:modified>
</cp:coreProperties>
</file>