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2" r:id="rId5"/>
    <p:sldId id="263" r:id="rId6"/>
    <p:sldId id="264" r:id="rId7"/>
    <p:sldId id="261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9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57549C-ECD6-48DA-BAC5-53B2BBEBD66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2F438B-3A9A-45A8-A099-61E58DFA6C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57549C-ECD6-48DA-BAC5-53B2BBEBD66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2F438B-3A9A-45A8-A099-61E58DFA6C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57549C-ECD6-48DA-BAC5-53B2BBEBD66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2F438B-3A9A-45A8-A099-61E58DFA6C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57549C-ECD6-48DA-BAC5-53B2BBEBD66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2F438B-3A9A-45A8-A099-61E58DFA6C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57549C-ECD6-48DA-BAC5-53B2BBEBD66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2F438B-3A9A-45A8-A099-61E58DFA6C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57549C-ECD6-48DA-BAC5-53B2BBEBD66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2F438B-3A9A-45A8-A099-61E58DFA6C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57549C-ECD6-48DA-BAC5-53B2BBEBD66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2F438B-3A9A-45A8-A099-61E58DFA6C1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57549C-ECD6-48DA-BAC5-53B2BBEBD66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2F438B-3A9A-45A8-A099-61E58DFA6C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57549C-ECD6-48DA-BAC5-53B2BBEBD66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2F438B-3A9A-45A8-A099-61E58DFA6C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57549C-ECD6-48DA-BAC5-53B2BBEBD66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2F438B-3A9A-45A8-A099-61E58DFA6C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57549C-ECD6-48DA-BAC5-53B2BBEBD66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2F438B-3A9A-45A8-A099-61E58DFA6C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C57549C-ECD6-48DA-BAC5-53B2BBEBD66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E2F438B-3A9A-45A8-A099-61E58DFA6C1B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1115616" y="1339111"/>
            <a:ext cx="6835086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cs-CZ" b="1" dirty="0" smtClean="0"/>
              <a:t>09 </a:t>
            </a:r>
            <a:r>
              <a:rPr lang="cs-CZ" sz="1700" b="1" dirty="0" smtClean="0">
                <a:latin typeface="Arial" pitchFamily="34" charset="0"/>
                <a:cs typeface="Arial" pitchFamily="34" charset="0"/>
              </a:rPr>
              <a:t>REOSTAT - DĚLIČ EL.NAPĚTÍ A REGULÁTROR EL. PROUDU</a:t>
            </a:r>
            <a:endParaRPr lang="cs-CZ" sz="17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VY_32_INOVACE_09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31640" y="2636910"/>
            <a:ext cx="7200800" cy="18002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Mahdalová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G 3 - 09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8.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Výklad nového učiva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– reostat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( potenciometr). Objasnění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zapojenÍ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reostatu jako         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   	       děliče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el.napětí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a regulátoru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el.proudu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. Využití této součástky k regulaci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el.proudu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při   	       změně daného napětí.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6007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REOSTAT </a:t>
            </a:r>
            <a:r>
              <a:rPr lang="cs-CZ" sz="2400" dirty="0" smtClean="0">
                <a:latin typeface="Lucida Console"/>
                <a:cs typeface="Arial" pitchFamily="34" charset="0"/>
              </a:rPr>
              <a:t>~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POTENCIOMETR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80920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K řízení (regulaci)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el.proudu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nebo ke změně velikosti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el.napětí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v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el.obvodu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používáme rezistory.</a:t>
            </a: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Rezistor s proměnným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el.odporem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Lucida Console"/>
                <a:cs typeface="Arial" pitchFamily="34" charset="0"/>
              </a:rPr>
              <a:t>→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potenciometr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Potenciometr s vyššími technickými parametry (regulace velkých</a:t>
            </a: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proudů) </a:t>
            </a:r>
            <a:r>
              <a:rPr lang="cs-CZ" sz="2000" dirty="0">
                <a:latin typeface="Lucida Console"/>
                <a:cs typeface="Arial" pitchFamily="34" charset="0"/>
              </a:rPr>
              <a:t>→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reostat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         	</a:t>
            </a:r>
          </a:p>
          <a:p>
            <a:pPr marL="0" indent="0">
              <a:buNone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59" y="3476144"/>
            <a:ext cx="5232601" cy="2689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381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06090"/>
          </a:xfrm>
        </p:spPr>
        <p:txBody>
          <a:bodyPr>
            <a:normAutofit/>
          </a:bodyPr>
          <a:lstStyle/>
          <a:p>
            <a:pPr algn="ctr"/>
            <a:r>
              <a:rPr lang="cs-CZ" sz="2400" dirty="0">
                <a:latin typeface="Arial" pitchFamily="34" charset="0"/>
                <a:cs typeface="Arial" pitchFamily="34" charset="0"/>
              </a:rPr>
              <a:t>REOSTAT </a:t>
            </a:r>
            <a:r>
              <a:rPr lang="cs-CZ" sz="2400" dirty="0">
                <a:latin typeface="Lucida Console"/>
                <a:cs typeface="Arial" pitchFamily="34" charset="0"/>
              </a:rPr>
              <a:t>~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POTENCIOMETR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052736"/>
            <a:ext cx="7962088" cy="5472608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Reostat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proměnný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el.odpor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se třemi kontakty (A, B C):</a:t>
            </a:r>
          </a:p>
          <a:p>
            <a:pPr marL="82296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A, B – pevný kontakt připojení</a:t>
            </a:r>
          </a:p>
          <a:p>
            <a:pPr marL="82296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C – pohyblivý kontakt připojení</a:t>
            </a:r>
          </a:p>
          <a:p>
            <a:pPr marL="82296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Schematická značka:</a:t>
            </a:r>
          </a:p>
          <a:p>
            <a:pPr marL="82296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276872"/>
            <a:ext cx="2691447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501008"/>
            <a:ext cx="3384376" cy="2928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9643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78098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POPIS REOSTATU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124744"/>
            <a:ext cx="7498080" cy="5123656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  <a:defRPr/>
            </a:pPr>
            <a:endParaRPr lang="cs-CZ" sz="800" b="1" dirty="0"/>
          </a:p>
          <a:p>
            <a:pPr>
              <a:lnSpc>
                <a:spcPct val="80000"/>
              </a:lnSpc>
              <a:buNone/>
              <a:defRPr/>
            </a:pPr>
            <a:r>
              <a:rPr lang="cs-CZ" sz="2000" dirty="0"/>
              <a:t>	Na válci z izolantu je navinut odporový drát, </a:t>
            </a:r>
            <a:r>
              <a:rPr lang="cs-CZ" sz="2000" dirty="0" smtClean="0"/>
              <a:t>zakončený dvěma svorkami – A, B. </a:t>
            </a:r>
            <a:endParaRPr lang="cs-CZ" sz="2000" dirty="0"/>
          </a:p>
          <a:p>
            <a:pPr>
              <a:lnSpc>
                <a:spcPct val="80000"/>
              </a:lnSpc>
              <a:buNone/>
              <a:defRPr/>
            </a:pPr>
            <a:endParaRPr lang="cs-CZ" sz="800" dirty="0"/>
          </a:p>
          <a:p>
            <a:pPr>
              <a:lnSpc>
                <a:spcPct val="80000"/>
              </a:lnSpc>
              <a:buNone/>
              <a:defRPr/>
            </a:pPr>
            <a:r>
              <a:rPr lang="cs-CZ" sz="2000" dirty="0"/>
              <a:t>	T</a:t>
            </a:r>
            <a:r>
              <a:rPr lang="cs-CZ" sz="2000" dirty="0" smtClean="0"/>
              <a:t>řetí svorka reostatu – C je spojena </a:t>
            </a:r>
            <a:r>
              <a:rPr lang="cs-CZ" sz="2000" dirty="0"/>
              <a:t>s vodivým kontaktem (jezdcem), který se posunuje po drátě (nebo vodivé vrstvě) </a:t>
            </a:r>
            <a:r>
              <a:rPr lang="cs-CZ" sz="2000" dirty="0" smtClean="0"/>
              <a:t>reostatu. </a:t>
            </a:r>
            <a:endParaRPr lang="cs-CZ" sz="2000" dirty="0"/>
          </a:p>
          <a:p>
            <a:pPr>
              <a:lnSpc>
                <a:spcPct val="80000"/>
              </a:lnSpc>
              <a:buNone/>
              <a:defRPr/>
            </a:pPr>
            <a:endParaRPr lang="cs-CZ" sz="800" dirty="0"/>
          </a:p>
          <a:p>
            <a:pPr>
              <a:lnSpc>
                <a:spcPct val="80000"/>
              </a:lnSpc>
              <a:buNone/>
              <a:defRPr/>
            </a:pPr>
            <a:r>
              <a:rPr lang="cs-CZ" sz="2000" dirty="0"/>
              <a:t>	Posunováním jezdce reostatu se mění odpor mezi krajní svorkou reostatu a jezdcem.</a:t>
            </a:r>
          </a:p>
          <a:p>
            <a:pPr marL="82296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005064"/>
            <a:ext cx="4716157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1366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78098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UŽITÍ REOSTATU – regulace elektrického proudu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052736"/>
            <a:ext cx="7498080" cy="5195664"/>
          </a:xfrm>
        </p:spPr>
        <p:txBody>
          <a:bodyPr>
            <a:normAutofit/>
          </a:bodyPr>
          <a:lstStyle/>
          <a:p>
            <a:pPr marL="539496" indent="-457200">
              <a:buAutoNum type="arabicPeriod"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Reostat jako regulátor elektrického proudu</a:t>
            </a:r>
          </a:p>
          <a:p>
            <a:pPr marL="539496" indent="-457200">
              <a:buAutoNum type="arabicPeriod"/>
            </a:pP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000" dirty="0" smtClean="0"/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posouváním jezdce vpravo zařazujeme do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el.obvodu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větší délku drátu reostatu – zvětšujeme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el.odpor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a tak zmenšujeme velikost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el.proudu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protékajícího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el.obvodem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151906"/>
            <a:ext cx="4752528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4762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94122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UŽITÍ REOSTATU 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dělič elektrického napětí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268760"/>
            <a:ext cx="7890080" cy="5112568"/>
          </a:xfrm>
        </p:spPr>
        <p:txBody>
          <a:bodyPr>
            <a:normAutofit fontScale="92500" lnSpcReduction="10000"/>
          </a:bodyPr>
          <a:lstStyle/>
          <a:p>
            <a:pPr marL="82296" indent="0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2.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 Reostat jako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dělič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elektrického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napětí</a:t>
            </a:r>
          </a:p>
          <a:p>
            <a:pPr marL="82296" indent="0">
              <a:buNone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endParaRPr lang="cs-CZ" sz="2000" i="1" dirty="0" smtClean="0"/>
          </a:p>
          <a:p>
            <a:pPr>
              <a:buFont typeface="Wingdings" pitchFamily="2" charset="2"/>
              <a:buChar char="q"/>
            </a:pPr>
            <a:endParaRPr lang="cs-CZ" sz="2000" i="1" dirty="0"/>
          </a:p>
          <a:p>
            <a:pPr>
              <a:buFont typeface="Wingdings" pitchFamily="2" charset="2"/>
              <a:buChar char="q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ávity reostatu můžeme přirovnat k vodičům zapojeným za sebou </a:t>
            </a:r>
            <a:r>
              <a:rPr lang="cs-CZ" sz="2000" dirty="0" smtClean="0">
                <a:latin typeface="Lucida Console"/>
                <a:cs typeface="Arial" pitchFamily="34" charset="0"/>
              </a:rPr>
              <a:t>→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čím více závitů, tím větší zařazené napětí</a:t>
            </a:r>
            <a:endParaRPr lang="cs-CZ" sz="2000" dirty="0"/>
          </a:p>
          <a:p>
            <a:pPr>
              <a:buFont typeface="Wingdings" pitchFamily="2" charset="2"/>
              <a:buChar char="q"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82296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872220"/>
            <a:ext cx="4608512" cy="2767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5646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78098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RŮZNÁ TECHNICKÁ PROVEDENÍ REOSTATŮ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016732"/>
            <a:ext cx="7631720" cy="5544616"/>
          </a:xfrm>
        </p:spPr>
        <p:txBody>
          <a:bodyPr/>
          <a:lstStyle/>
          <a:p>
            <a:pPr marL="82296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1052736"/>
            <a:ext cx="3456384" cy="2171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89040"/>
            <a:ext cx="2809875" cy="1768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50894"/>
            <a:ext cx="3816424" cy="1857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212975"/>
            <a:ext cx="4894426" cy="3317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7768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Text:</a:t>
            </a:r>
          </a:p>
          <a:p>
            <a:pPr>
              <a:buAutoNum type="arabicPeriod"/>
            </a:pPr>
            <a:r>
              <a:rPr lang="cs-CZ" sz="1400" dirty="0" smtClean="0"/>
              <a:t>Vlastní výklad </a:t>
            </a:r>
            <a:r>
              <a:rPr lang="cs-CZ" sz="1400" dirty="0" smtClean="0"/>
              <a:t>autora</a:t>
            </a:r>
            <a:endParaRPr lang="cs-CZ" sz="1400" dirty="0" smtClean="0"/>
          </a:p>
          <a:p>
            <a:pPr>
              <a:buAutoNum type="arabicPeriod"/>
            </a:pPr>
            <a:r>
              <a:rPr lang="cs-CZ" sz="1400" dirty="0"/>
              <a:t>KOLÁŘOVÁ, Růžena a kol. </a:t>
            </a:r>
            <a:r>
              <a:rPr lang="cs-CZ" sz="1400" i="1" dirty="0"/>
              <a:t>Fyzika 8</a:t>
            </a:r>
            <a:r>
              <a:rPr lang="cs-CZ" sz="1400" dirty="0"/>
              <a:t>. Praha: Prometheus, 2005, ISBN 80-7196-149-3. </a:t>
            </a:r>
            <a:endParaRPr lang="cs-CZ" sz="1400" dirty="0" smtClean="0"/>
          </a:p>
          <a:p>
            <a:pPr>
              <a:buAutoNum type="arabicPeriod"/>
            </a:pPr>
            <a:r>
              <a:rPr lang="cs-CZ" sz="1400" dirty="0"/>
              <a:t>KOLÁŘOVÁ, Růžena a kol. </a:t>
            </a:r>
            <a:r>
              <a:rPr lang="cs-CZ" sz="1400" i="1" dirty="0"/>
              <a:t>Fyzika 8</a:t>
            </a:r>
            <a:r>
              <a:rPr lang="cs-CZ" sz="1400" dirty="0"/>
              <a:t>. Praha: SPN, 1992, ISBN 80-04-25111-0. </a:t>
            </a:r>
            <a:endParaRPr lang="cs-CZ" sz="1400" dirty="0" smtClean="0"/>
          </a:p>
          <a:p>
            <a:pPr>
              <a:buAutoNum type="arabicPeriod"/>
            </a:pPr>
            <a:r>
              <a:rPr lang="cs-CZ" sz="1400" dirty="0"/>
              <a:t>RAUNER, Karel a kol. </a:t>
            </a:r>
            <a:r>
              <a:rPr lang="cs-CZ" sz="1400" i="1" dirty="0"/>
              <a:t>Fyzika 8</a:t>
            </a:r>
            <a:r>
              <a:rPr lang="cs-CZ" sz="1400" dirty="0"/>
              <a:t>. Plzeň: Fraus, 2006, ISBN 80-7238-525-9</a:t>
            </a:r>
            <a:endParaRPr lang="cs-CZ" sz="1400" dirty="0" smtClean="0"/>
          </a:p>
          <a:p>
            <a:pPr marL="82296" indent="0"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Ilustrace:</a:t>
            </a:r>
          </a:p>
          <a:p>
            <a:pPr>
              <a:buAutoNum type="arabicPeriod"/>
            </a:pPr>
            <a:r>
              <a:rPr lang="cs-CZ" sz="1400" dirty="0" smtClean="0"/>
              <a:t>KOLÁŘOVÁ</a:t>
            </a:r>
            <a:r>
              <a:rPr lang="cs-CZ" sz="1400" dirty="0"/>
              <a:t>, Růžena a kol. </a:t>
            </a:r>
            <a:r>
              <a:rPr lang="cs-CZ" sz="1400" i="1" dirty="0"/>
              <a:t>Fyzika 8</a:t>
            </a:r>
            <a:r>
              <a:rPr lang="cs-CZ" sz="1400" dirty="0"/>
              <a:t>. Praha: Prometheus, 2005, ISBN 80-7196-149-3. </a:t>
            </a:r>
            <a:endParaRPr lang="cs-CZ" sz="1400" dirty="0" smtClean="0"/>
          </a:p>
          <a:p>
            <a:pPr>
              <a:buFont typeface="Wingdings 2"/>
              <a:buAutoNum type="arabicPeriod"/>
            </a:pPr>
            <a:r>
              <a:rPr lang="cs-CZ" sz="1400" dirty="0"/>
              <a:t>KOLÁŘOVÁ, Růžena a kol. </a:t>
            </a:r>
            <a:r>
              <a:rPr lang="cs-CZ" sz="1400" i="1" dirty="0"/>
              <a:t>Fyzika 8</a:t>
            </a:r>
            <a:r>
              <a:rPr lang="cs-CZ" sz="1400" dirty="0"/>
              <a:t>. Praha: SPN, 1992, ISBN 80-04-25111-0. </a:t>
            </a:r>
          </a:p>
          <a:p>
            <a:pPr>
              <a:buAutoNum type="arabicPeriod"/>
            </a:pPr>
            <a:endParaRPr lang="cs-CZ" sz="1400" dirty="0"/>
          </a:p>
          <a:p>
            <a:pPr marL="82296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6426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232</TotalTime>
  <Words>258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REOSTAT ~ POTENCIOMETR</vt:lpstr>
      <vt:lpstr>REOSTAT ~ POTENCIOMETR</vt:lpstr>
      <vt:lpstr>POPIS REOSTATU</vt:lpstr>
      <vt:lpstr>UŽITÍ REOSTATU – regulace elektrického proudu</vt:lpstr>
      <vt:lpstr>UŽITÍ REOSTATU – dělič elektrického napětí</vt:lpstr>
      <vt:lpstr>RŮZNÁ TECHNICKÁ PROVEDENÍ REOSTATŮ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Mahdalová</dc:creator>
  <cp:lastModifiedBy>Mahdalová</cp:lastModifiedBy>
  <cp:revision>20</cp:revision>
  <dcterms:created xsi:type="dcterms:W3CDTF">2012-06-11T09:52:37Z</dcterms:created>
  <dcterms:modified xsi:type="dcterms:W3CDTF">2012-06-13T06:26:41Z</dcterms:modified>
</cp:coreProperties>
</file>