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58" r:id="rId3"/>
    <p:sldId id="259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42A0B21-176C-49E3-9309-F38FD4ED36D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D0865AF-0049-4411-86E5-2658117140F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48487" y="1409462"/>
            <a:ext cx="323434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12 PRÁCE</a:t>
            </a:r>
            <a:endParaRPr lang="cs-CZ" dirty="0"/>
          </a:p>
          <a:p>
            <a:pPr algn="ctr"/>
            <a:r>
              <a:rPr lang="cs-CZ" sz="2400" b="1" dirty="0" smtClean="0"/>
              <a:t>VY_32_INOVACE_12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– objasnění pojmu práce ve fyzikálním významu.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Odvození 	        vzorce pro výpočet práce, definice základní jednotky, výpočet  práce.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76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7818072" cy="5472608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kočka sedí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tůl stojí		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ívka se učí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- pán běží po schodech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- myška běží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- kočka sedí</a:t>
            </a:r>
          </a:p>
          <a:p>
            <a:pPr marL="82296" indent="0">
              <a:buNone/>
            </a:pPr>
            <a:r>
              <a:rPr lang="cs-CZ" dirty="0" smtClean="0"/>
              <a:t>				</a:t>
            </a:r>
          </a:p>
          <a:p>
            <a:pPr marL="82296" indent="0" algn="ctr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HRA ~ ZÁBAVA ~ PRÁCE ???? 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Picture 4" descr="C:\Users\mahdalova\AppData\Local\Microsoft\Windows\Temporary Internet Files\Content.IE5\ABHHW628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20" y="2924944"/>
            <a:ext cx="335691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ahdalova\AppData\Local\Microsoft\Windows\Temporary Internet Files\Content.IE5\MM57IN1I\MP900446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012" y="1265179"/>
            <a:ext cx="3501428" cy="270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hdalova\AppData\Local\Microsoft\Windows\Temporary Internet Files\Content.IE5\ABHHW628\MC9002321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69160"/>
            <a:ext cx="1498168" cy="153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89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PRÁCE – odvození veličiny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95950" y="2780928"/>
            <a:ext cx="2764482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0758" y="2719636"/>
            <a:ext cx="294545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0668" y="4514479"/>
            <a:ext cx="6009764" cy="2060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58051" y="4483833"/>
            <a:ext cx="3710093" cy="239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8100392" cy="554461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fyzice má pojem práce jiný význam než v běžném denním životě.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Lucida Console"/>
                <a:cs typeface="Times New Roman" pitchFamily="18" charset="0"/>
              </a:rPr>
              <a:t>→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působení síly po určité dráze (ve směru síly).</a:t>
            </a:r>
          </a:p>
          <a:p>
            <a:pPr marL="596646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Jeřáb zvedá kontejner </a:t>
            </a:r>
          </a:p>
          <a:p>
            <a:pPr marL="596646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Prodavač zvedá bednu</a:t>
            </a:r>
          </a:p>
          <a:p>
            <a:pPr marL="596646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Traktor táhne přívěs</a:t>
            </a:r>
          </a:p>
          <a:p>
            <a:pPr marL="596646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Maminka veze kočárek</a:t>
            </a:r>
          </a:p>
          <a:p>
            <a:pPr marL="82296" indent="0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Všichni</a:t>
            </a:r>
          </a:p>
          <a:p>
            <a:pPr marL="82296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onají</a:t>
            </a:r>
          </a:p>
          <a:p>
            <a:pPr marL="82296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ráci !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96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PRÁCE – odvození veličiny</a:t>
            </a:r>
            <a:endParaRPr lang="cs-CZ" sz="32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920880" cy="5805264"/>
          </a:xfrm>
        </p:spPr>
        <p:txBody>
          <a:bodyPr>
            <a:normAutofit/>
          </a:bodyPr>
          <a:lstStyle/>
          <a:p>
            <a:pPr marL="596646" indent="-514350">
              <a:buAutoNum type="alphaLcParenR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hlapec drží tašku</a:t>
            </a:r>
          </a:p>
          <a:p>
            <a:pPr marL="596646" indent="-514350">
              <a:buAutoNum type="alphaLcParenR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hlapec sedí</a:t>
            </a:r>
          </a:p>
          <a:p>
            <a:pPr marL="596646" indent="-51435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 se pokouší tlačit auto</a:t>
            </a: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 algn="ctr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ráce se působením sil nekoná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02644"/>
            <a:ext cx="3600400" cy="3384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702644"/>
            <a:ext cx="5616624" cy="3083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455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PRÁCE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matematické vyjádření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7890080" cy="5328592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Práce je fyzikální veličina: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načka: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W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základní jednotka: 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 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joule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džaul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Vzorec pro výpočet: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 = F . </a:t>
            </a:r>
            <a:r>
              <a:rPr lang="cs-CZ" sz="3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 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 algn="ctr"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práce = síla .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ráha</a:t>
            </a:r>
          </a:p>
          <a:p>
            <a:pPr marL="82296" indent="0" algn="ctr">
              <a:buNone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.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Posouváme-li těleso silou F po dráze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ve směru síly, konáme práci.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Velikost práce určíme jako součin této síly a dráhy, po které síla působí.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86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PRÁCE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další jednotky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33056"/>
            <a:ext cx="1944216" cy="270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48872" cy="5293568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jednotky: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kilojoule	1kJ = 1 000J (10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J)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1MJ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megajoule	1 MJ = 1 000 000J (10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J)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1GJ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gigajoule	1GJ = 1 000 000 000J (10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J)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------------------------------------------------------------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1MJ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1GJ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MJ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jednotka nazvaná podle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angl.fyzika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Lucida Console"/>
                <a:cs typeface="Times New Roman" pitchFamily="18" charset="0"/>
              </a:rPr>
              <a:t>→ </a:t>
            </a:r>
            <a:r>
              <a:rPr lang="cs-CZ" sz="2800" b="1" dirty="0" smtClean="0"/>
              <a:t>James </a:t>
            </a:r>
            <a:r>
              <a:rPr lang="cs-CZ" sz="2800" b="1" dirty="0" err="1"/>
              <a:t>Prescott</a:t>
            </a:r>
            <a:r>
              <a:rPr lang="cs-CZ" sz="2800" b="1" dirty="0"/>
              <a:t> Joule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56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PRÁCE –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příklad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 velkou práci vykoná Martin, jestliže zvedne školní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batoh o hmotnosti 9 kg na lavici, která má výšku 70 cm ?</a:t>
            </a: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 = ?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9 kg </a:t>
            </a:r>
            <a:r>
              <a:rPr lang="cs-CZ" sz="2400" dirty="0" smtClean="0">
                <a:latin typeface="Lucida Console"/>
                <a:cs typeface="Times New Roman" pitchFamily="18" charset="0"/>
              </a:rPr>
              <a:t>→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 = 90 N</a:t>
            </a:r>
          </a:p>
          <a:p>
            <a:pPr marL="82296" indent="0">
              <a:buNone/>
            </a:pPr>
            <a:r>
              <a:rPr lang="cs-CZ" sz="2400" i="1" u="sng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 = 70 cm = 0,7m</a:t>
            </a: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 = F .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s			</a:t>
            </a: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 = 90 . 0,7</a:t>
            </a:r>
          </a:p>
          <a:p>
            <a:pPr marL="82296" indent="0"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W = 63 J</a:t>
            </a: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zvednutí batohu na lavici vykoná Martin práci 63 J.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mahdalova\AppData\Local\Microsoft\Windows\Temporary Internet Files\Content.IE5\ABHHW628\MC90029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97947"/>
            <a:ext cx="1656184" cy="199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437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autor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400" dirty="0" smtClean="0"/>
              <a:t>RAUNER, Karel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Plzeň: Fraus, 2006, ISBN 80-7238-525-9. 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/>
              <a:t>KOLÁŘOVÁ, CSC,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2005, ISBN 80-7196-149-3. </a:t>
            </a: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r>
              <a:rPr lang="cs-CZ" sz="1400" dirty="0"/>
              <a:t>KOLÁŘOVÁ, Růžena. </a:t>
            </a:r>
            <a:r>
              <a:rPr lang="cs-CZ" sz="1400" i="1" dirty="0"/>
              <a:t>Fyzika 8</a:t>
            </a:r>
            <a:r>
              <a:rPr lang="cs-CZ" sz="1400" dirty="0"/>
              <a:t>. Praha: SPN, 2005, ISBN 80-7196-149-3. </a:t>
            </a:r>
            <a:endParaRPr lang="cs-CZ" sz="1400" dirty="0" smtClean="0"/>
          </a:p>
          <a:p>
            <a:pPr marL="425196" indent="-342900">
              <a:buAutoNum type="arabicPeriod"/>
            </a:pPr>
            <a:r>
              <a:rPr lang="cs-CZ" sz="1400" dirty="0"/>
              <a:t>JOULE, James </a:t>
            </a:r>
            <a:r>
              <a:rPr lang="cs-CZ" sz="1400" dirty="0" err="1"/>
              <a:t>Prescott</a:t>
            </a:r>
            <a:r>
              <a:rPr lang="cs-CZ" sz="1400" dirty="0"/>
              <a:t>. </a:t>
            </a:r>
            <a:r>
              <a:rPr lang="cs-CZ" sz="1400" i="1" dirty="0"/>
              <a:t>joule</a:t>
            </a:r>
            <a:r>
              <a:rPr lang="cs-CZ" sz="1400" dirty="0"/>
              <a:t> [online]. [cit. 28.10.2012]. Dostupný na WWW: &lt;http://cs.wikipedia.org/wiki/</a:t>
            </a:r>
            <a:r>
              <a:rPr lang="cs-CZ" sz="1400" dirty="0" err="1"/>
              <a:t>James_Prescott_Joule</a:t>
            </a:r>
            <a:r>
              <a:rPr lang="cs-CZ" sz="1400" dirty="0"/>
              <a:t>&gt;.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41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309</TotalTime>
  <Words>236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PRÁCE</vt:lpstr>
      <vt:lpstr>PRÁCE – odvození veličiny</vt:lpstr>
      <vt:lpstr>PRÁCE – odvození veličiny</vt:lpstr>
      <vt:lpstr>PRÁCE – matematické vyjádření</vt:lpstr>
      <vt:lpstr>PRÁCE – další jednotky</vt:lpstr>
      <vt:lpstr>PRÁCE – příklad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</dc:title>
  <dc:creator>Mahdalová</dc:creator>
  <cp:lastModifiedBy>Mahdalová</cp:lastModifiedBy>
  <cp:revision>14</cp:revision>
  <dcterms:created xsi:type="dcterms:W3CDTF">2012-10-28T11:41:35Z</dcterms:created>
  <dcterms:modified xsi:type="dcterms:W3CDTF">2012-10-28T16:51:34Z</dcterms:modified>
</cp:coreProperties>
</file>