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C67781-23D8-4E8C-B651-4C152CF16ED9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5E562-10E8-42C7-81F9-1DF3627038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85090" y="1409462"/>
            <a:ext cx="276114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14 </a:t>
            </a:r>
            <a:r>
              <a:rPr lang="cs-CZ" b="1" smtClean="0"/>
              <a:t>Opakování – výkon.</a:t>
            </a:r>
            <a:endParaRPr lang="cs-CZ" dirty="0"/>
          </a:p>
          <a:p>
            <a:pPr algn="ctr"/>
            <a:r>
              <a:rPr lang="cs-CZ" sz="2400" b="1" dirty="0" smtClean="0"/>
              <a:t>VY_32_INOVACE_14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3 - 14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Opakování – ověření  a procvičení znalostí učiva – výkon, práce. Úprava vzorce 	        pro výpočet výkonu, ověření znalostí převodů jednotek daných fyzikálních veličin.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22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Opakování – výkon.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764705"/>
            <a:ext cx="4040188" cy="432048"/>
          </a:xfrm>
        </p:spPr>
        <p:txBody>
          <a:bodyPr>
            <a:noAutofit/>
          </a:bodyPr>
          <a:lstStyle/>
          <a:p>
            <a:pPr algn="ctr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1268760"/>
            <a:ext cx="4040188" cy="5400600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1. Jaký výkon podal turista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hmotnosti 70 kg,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když překonal výškový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rozdíl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60 m za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12 minut.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Jeřáb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naskládat za          2 hodiny 400 kg stavebního materiálu do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výšky  9m. Jaký průměrný  výkon musí mít motor jeřábu?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836711"/>
            <a:ext cx="4041775" cy="360041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268760"/>
            <a:ext cx="4041775" cy="54006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514350" lvl="0" indent="-514350">
              <a:buAutoNum type="arabicPeriod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Dělník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naházel 4 tuny písku ze země na valník do výšky 1,5 metru za 2 hodiny. Jaký je jeho výkon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0" lv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Chlapec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2800">
                <a:latin typeface="Times New Roman" pitchFamily="18" charset="0"/>
                <a:cs typeface="Times New Roman" pitchFamily="18" charset="0"/>
              </a:rPr>
              <a:t>hmotnosti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45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kg vyskočil na 1,5 m vysokého koně. Jak velký byl výkon chlapce, jestliže výskok na koně trval 6 s ?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 - řešení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052736"/>
                <a:ext cx="4038600" cy="54006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1.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 = ? 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W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 = 70 kg </a:t>
                </a:r>
                <a:r>
                  <a:rPr lang="cs-CZ" sz="2400" dirty="0" smtClean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F= 700N</a:t>
                </a:r>
              </a:p>
              <a:p>
                <a:pPr marL="0" indent="0">
                  <a:buNone/>
                </a:pP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s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= 60 m</a:t>
                </a:r>
              </a:p>
              <a:p>
                <a:pPr marL="0" indent="0">
                  <a:buNone/>
                </a:pPr>
                <a:r>
                  <a:rPr lang="cs-CZ" sz="2400" i="1" u="sng" dirty="0" smtClean="0">
                    <a:latin typeface="Times New Roman" pitchFamily="18" charset="0"/>
                    <a:cs typeface="Times New Roman" pitchFamily="18" charset="0"/>
                  </a:rPr>
                  <a:t>t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12 min = 720s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	 	W = F. s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42 000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720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W = 700.60</a:t>
                </a:r>
              </a:p>
              <a:p>
                <a:pPr marL="0" indent="0">
                  <a:buNone/>
                </a:pP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P = 58,3 W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W = 42 000 J</a:t>
                </a:r>
              </a:p>
              <a:p>
                <a:pPr marL="0" indent="0">
                  <a:buNone/>
                </a:pPr>
                <a:endParaRPr lang="cs-CZ" sz="24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Turista podal výkon 58,3 W.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052736"/>
                <a:ext cx="4038600" cy="5400600"/>
              </a:xfrm>
              <a:blipFill rotWithShape="1">
                <a:blip r:embed="rId2"/>
                <a:stretch>
                  <a:fillRect l="-2262" t="-9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052736"/>
                <a:ext cx="4038600" cy="54006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2. 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? </a:t>
                </a:r>
                <a:r>
                  <a:rPr lang="en-US" sz="2400" dirty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W</a:t>
                </a:r>
                <a:r>
                  <a:rPr lang="en-US" sz="2400" dirty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m 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400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kg </a:t>
                </a:r>
                <a:r>
                  <a:rPr lang="cs-CZ" sz="2400" dirty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F=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4 000N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i="1" dirty="0">
                    <a:latin typeface="Times New Roman" pitchFamily="18" charset="0"/>
                    <a:cs typeface="Times New Roman" pitchFamily="18" charset="0"/>
                  </a:rPr>
                  <a:t>s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9 m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i="1" u="sng" dirty="0">
                    <a:latin typeface="Times New Roman" pitchFamily="18" charset="0"/>
                    <a:cs typeface="Times New Roman" pitchFamily="18" charset="0"/>
                  </a:rPr>
                  <a:t>t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2 h = 7 200s</a:t>
                </a:r>
                <a:endParaRPr lang="cs-CZ" sz="24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	 	W = F. s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36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 000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7</m:t>
                        </m:r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20</m:t>
                        </m:r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	W 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4 000.9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5 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W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W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36 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000 J</a:t>
                </a:r>
              </a:p>
              <a:p>
                <a:pPr marL="0" indent="0">
                  <a:buNone/>
                </a:pPr>
                <a:endParaRPr lang="cs-CZ" sz="24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Motor jeřábu musí mít výkon 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5 W.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052736"/>
                <a:ext cx="4038600" cy="5400600"/>
              </a:xfrm>
              <a:blipFill rotWithShape="1">
                <a:blip r:embed="rId3"/>
                <a:stretch>
                  <a:fillRect l="-2417" t="-9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862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- řešení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052736"/>
                <a:ext cx="4038600" cy="54006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1.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 = ? 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W</a:t>
                </a:r>
                <a:r>
                  <a:rPr lang="en-US" sz="24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m = 4 t </a:t>
                </a:r>
                <a:r>
                  <a:rPr lang="cs-CZ" sz="2400" dirty="0" smtClean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F= 40 000N</a:t>
                </a:r>
              </a:p>
              <a:p>
                <a:pPr marL="0" indent="0">
                  <a:buNone/>
                </a:pP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s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= 1,5 m</a:t>
                </a:r>
              </a:p>
              <a:p>
                <a:pPr marL="0" indent="0">
                  <a:buNone/>
                </a:pPr>
                <a:r>
                  <a:rPr lang="cs-CZ" sz="2400" i="1" u="sng" dirty="0" smtClean="0">
                    <a:latin typeface="Times New Roman" pitchFamily="18" charset="0"/>
                    <a:cs typeface="Times New Roman" pitchFamily="18" charset="0"/>
                  </a:rPr>
                  <a:t>t = 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2 h = 7 200s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	 	W = F. s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60 000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7 200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W = 40 000.1,5</a:t>
                </a:r>
              </a:p>
              <a:p>
                <a:pPr marL="0" indent="0">
                  <a:buNone/>
                </a:pP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P = 8,3 W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W = 60 000 J</a:t>
                </a:r>
              </a:p>
              <a:p>
                <a:pPr marL="0" indent="0">
                  <a:buNone/>
                </a:pPr>
                <a:endParaRPr lang="cs-CZ" sz="24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Výkon dělníka je 8,3 W.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052736"/>
                <a:ext cx="4038600" cy="5400600"/>
              </a:xfrm>
              <a:blipFill rotWithShape="1">
                <a:blip r:embed="rId2"/>
                <a:stretch>
                  <a:fillRect l="-2262" t="-9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052736"/>
                <a:ext cx="4038600" cy="54006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2. 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? </a:t>
                </a:r>
                <a:r>
                  <a:rPr lang="en-US" sz="2400" dirty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W</a:t>
                </a:r>
                <a:r>
                  <a:rPr lang="en-US" sz="2400" dirty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m 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45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kg </a:t>
                </a:r>
                <a:r>
                  <a:rPr lang="cs-CZ" sz="2400" dirty="0">
                    <a:latin typeface="Lucida Console"/>
                    <a:cs typeface="Times New Roman" pitchFamily="18" charset="0"/>
                  </a:rPr>
                  <a:t>→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F=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450N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i="1" dirty="0">
                    <a:latin typeface="Times New Roman" pitchFamily="18" charset="0"/>
                    <a:cs typeface="Times New Roman" pitchFamily="18" charset="0"/>
                  </a:rPr>
                  <a:t>s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1,5 m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i="1" u="sng" dirty="0">
                    <a:latin typeface="Times New Roman" pitchFamily="18" charset="0"/>
                    <a:cs typeface="Times New Roman" pitchFamily="18" charset="0"/>
                  </a:rPr>
                  <a:t>t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6 s</a:t>
                </a:r>
                <a:endParaRPr lang="cs-CZ" sz="24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𝑊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𝑡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	 	W = F. s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675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	W 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450 . 1,5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P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112,5 W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W = </a:t>
                </a:r>
                <a:r>
                  <a:rPr lang="cs-CZ" sz="2400" u="sng" dirty="0" smtClean="0">
                    <a:latin typeface="Times New Roman" pitchFamily="18" charset="0"/>
                    <a:cs typeface="Times New Roman" pitchFamily="18" charset="0"/>
                  </a:rPr>
                  <a:t>675 </a:t>
                </a:r>
                <a:r>
                  <a:rPr lang="cs-CZ" sz="2400" u="sng" dirty="0">
                    <a:latin typeface="Times New Roman" pitchFamily="18" charset="0"/>
                    <a:cs typeface="Times New Roman" pitchFamily="18" charset="0"/>
                  </a:rPr>
                  <a:t>J</a:t>
                </a:r>
              </a:p>
              <a:p>
                <a:pPr marL="0" indent="0">
                  <a:buNone/>
                </a:pPr>
                <a:endParaRPr lang="cs-CZ" sz="2400" u="sng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Výkon chlapce byl 112,5 W.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052736"/>
                <a:ext cx="4038600" cy="5400600"/>
              </a:xfrm>
              <a:blipFill rotWithShape="1">
                <a:blip r:embed="rId3"/>
                <a:stretch>
                  <a:fillRect l="-2417" t="-9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515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Autor</a:t>
            </a:r>
          </a:p>
          <a:p>
            <a:pPr>
              <a:buFont typeface="Arial" pitchFamily="34" charset="0"/>
              <a:buAutoNum type="arabicPeriod"/>
            </a:pPr>
            <a:r>
              <a:rPr lang="cs-CZ" sz="1400" dirty="0"/>
              <a:t>INTERNET. </a:t>
            </a:r>
            <a:r>
              <a:rPr lang="cs-CZ" sz="1400" i="1" dirty="0"/>
              <a:t>http://dumy.cz/</a:t>
            </a:r>
            <a:r>
              <a:rPr lang="cs-CZ" sz="1400" dirty="0"/>
              <a:t> [online]. [cit. 28.10.2012]. Dostupný na WWW: &lt;http://dumy.cz/&gt;. </a:t>
            </a:r>
          </a:p>
          <a:p>
            <a:pPr marL="0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640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277</Words>
  <Application>Microsoft Office PowerPoint</Application>
  <PresentationFormat>Předvádění na obrazovce (4:3)</PresentationFormat>
  <Paragraphs>65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Opakování – výkon.</vt:lpstr>
      <vt:lpstr>A - řešení</vt:lpstr>
      <vt:lpstr>B - řešení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– výkon.</dc:title>
  <dc:creator>MadamA</dc:creator>
  <cp:lastModifiedBy>MadamA</cp:lastModifiedBy>
  <cp:revision>8</cp:revision>
  <dcterms:created xsi:type="dcterms:W3CDTF">2012-10-17T17:52:22Z</dcterms:created>
  <dcterms:modified xsi:type="dcterms:W3CDTF">2012-10-28T21:08:05Z</dcterms:modified>
</cp:coreProperties>
</file>