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1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538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305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620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957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468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50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971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497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693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271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995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73792-0AAC-4C32-AF41-28A982C6A92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11B44-35AB-4294-B0D0-9E1FAA82F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658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64881" y="1409462"/>
            <a:ext cx="360156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17 POLOHOVÁ ENERGIE - opakování</a:t>
            </a:r>
            <a:endParaRPr lang="cs-CZ" dirty="0"/>
          </a:p>
          <a:p>
            <a:pPr algn="ctr"/>
            <a:r>
              <a:rPr lang="cs-CZ" sz="2400" b="1" dirty="0" smtClean="0"/>
              <a:t>VY_32_INOVACE_17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3 - 17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Opakování a procvičování nového učiva – výpočet polohové energie, převod jednotek 	energie. Zopakování fyzikálních veličin.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79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POLOHOVÁ ENERGIE - opakování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64705"/>
            <a:ext cx="4040188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268760"/>
            <a:ext cx="4320480" cy="5472608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velkou polohovou energii vzhledem k hladině moře bude mít člověk o hmotnosti 80 kg v nadmořské výšce  760 m ? K jaké změně dojde?</a:t>
            </a:r>
          </a:p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Urči změnu polohové energie (zvýšení, snížení, beze změn):</a:t>
            </a:r>
          </a:p>
          <a:p>
            <a:pPr marL="457200" indent="-457200">
              <a:buAutoNum type="alphaL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Jablko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spadlo ze stromu</a:t>
            </a:r>
          </a:p>
          <a:p>
            <a:pPr marL="457200" indent="-457200">
              <a:buAutoNum type="alphaL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přejelo most ve výšce 3m</a:t>
            </a:r>
          </a:p>
          <a:p>
            <a:pPr marL="457200" indent="-457200">
              <a:buAutoNum type="alphaL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Výtah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vyjel do 11 patra</a:t>
            </a:r>
          </a:p>
          <a:p>
            <a:pPr marL="457200" indent="-457200">
              <a:buAutoNum type="alphaL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Jeřáb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zvedl panel </a:t>
            </a:r>
          </a:p>
          <a:p>
            <a:pPr marL="457200" indent="-45720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64705"/>
            <a:ext cx="4041775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268760"/>
            <a:ext cx="4464495" cy="532859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45720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Jakou práci vykonáme zvednu- tím beranidla o hmotnosti 45kg do výšky 1,6 m ? Jak velkou polohovou energii beranidlo získá?</a:t>
            </a: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Urči změnu polohové energie (zvýšení, snížení, beze změn):</a:t>
            </a:r>
          </a:p>
          <a:p>
            <a:pPr marL="457200" indent="-457200">
              <a:buAutoNum type="alphaLcParenR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Loď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přeplula přehradu</a:t>
            </a:r>
          </a:p>
          <a:p>
            <a:pPr marL="457200" indent="-457200">
              <a:buAutoNum type="alphaLcParenR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Turisté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„zdolali“ horu Praděd</a:t>
            </a:r>
          </a:p>
          <a:p>
            <a:pPr marL="457200" indent="-457200">
              <a:buAutoNum type="alphaLcParenR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Kočka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 nebezpečím „utekla“ na strom</a:t>
            </a:r>
          </a:p>
          <a:p>
            <a:pPr marL="457200" indent="-457200">
              <a:buAutoNum type="alphaLcParenR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Uhlí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jsme uklidili do sklepa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89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Opakování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řešení.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64705"/>
            <a:ext cx="4040188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268760"/>
            <a:ext cx="4317876" cy="54006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?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g = 10 N/kg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m = 80 kg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 = 760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m . g . h    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80.10.760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= 608 000 J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608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Polohová energie člověka se zvýší o 608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marL="457200" indent="-457200"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snížila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nezměnila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zvýšila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zvýšila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64705"/>
            <a:ext cx="4041775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268760"/>
            <a:ext cx="4464495" cy="532859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?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g = 10 N/kg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m = 45 kg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 = 1,6 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W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m . g . h    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45.10.1,6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= 720 J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Beranidlo získalo polohovou energii 720 J, protože k jeho zvednutí jsme vykonali stejně velkou práci.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marL="457200" indent="-457200"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nezměnila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zvýšila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zvýšila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snížila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983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výklad autora.</a:t>
            </a:r>
          </a:p>
          <a:p>
            <a:pPr>
              <a:buAutoNum type="arabicPeriod"/>
            </a:pPr>
            <a:r>
              <a:rPr lang="cs-CZ" sz="1400" dirty="0"/>
              <a:t>BOHUNĚK, Jiří. </a:t>
            </a:r>
            <a:r>
              <a:rPr lang="cs-CZ" sz="1400" i="1" dirty="0"/>
              <a:t>Sbírka úloh z fyziky pro ZŠ, 2.díl</a:t>
            </a:r>
            <a:r>
              <a:rPr lang="cs-CZ" sz="1400" dirty="0"/>
              <a:t>. Praha: Galaxie, 1993, ISBN 80-85204-21-5</a:t>
            </a:r>
            <a:r>
              <a:rPr lang="cs-CZ" sz="1400" dirty="0" smtClean="0"/>
              <a:t>.</a:t>
            </a:r>
          </a:p>
          <a:p>
            <a:pPr>
              <a:buAutoNum type="arabicPeriod"/>
            </a:pPr>
            <a:r>
              <a:rPr lang="cs-CZ" sz="1400" dirty="0"/>
              <a:t>MARŠÁK, Jan. </a:t>
            </a:r>
            <a:r>
              <a:rPr lang="cs-CZ" sz="1400" i="1" dirty="0"/>
              <a:t>Fyzika pro 7. a 8. ročník ZŠ</a:t>
            </a:r>
            <a:r>
              <a:rPr lang="cs-CZ" sz="1400" dirty="0"/>
              <a:t>. Praha: Kvarta </a:t>
            </a:r>
            <a:r>
              <a:rPr lang="cs-CZ" sz="1400" dirty="0" err="1"/>
              <a:t>praha</a:t>
            </a:r>
            <a:r>
              <a:rPr lang="cs-CZ" sz="1400" dirty="0"/>
              <a:t>, 1993, ISBN 80-88570-29-7.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00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78</TotalTime>
  <Words>198</Words>
  <Application>Microsoft Office PowerPoint</Application>
  <PresentationFormat>Předvádění na obrazovce (4:3)</PresentationFormat>
  <Paragraphs>59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POLOHOVÁ ENERGIE - opakování</vt:lpstr>
      <vt:lpstr>Opakování Ep – řešení.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Mahdalová</cp:lastModifiedBy>
  <cp:revision>8</cp:revision>
  <dcterms:created xsi:type="dcterms:W3CDTF">2012-11-08T07:26:21Z</dcterms:created>
  <dcterms:modified xsi:type="dcterms:W3CDTF">2012-11-12T09:11:18Z</dcterms:modified>
</cp:coreProperties>
</file>