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0" r:id="rId3"/>
    <p:sldId id="256" r:id="rId4"/>
    <p:sldId id="258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2404C-6EC5-4B8D-9C65-4DF83D24918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12B49-66B1-45D1-B90D-C2CC4517A21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2404C-6EC5-4B8D-9C65-4DF83D24918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12B49-66B1-45D1-B90D-C2CC4517A2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2404C-6EC5-4B8D-9C65-4DF83D24918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12B49-66B1-45D1-B90D-C2CC4517A21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2404C-6EC5-4B8D-9C65-4DF83D24918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12B49-66B1-45D1-B90D-C2CC4517A2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2404C-6EC5-4B8D-9C65-4DF83D24918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12B49-66B1-45D1-B90D-C2CC4517A2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2404C-6EC5-4B8D-9C65-4DF83D24918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12B49-66B1-45D1-B90D-C2CC4517A2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2404C-6EC5-4B8D-9C65-4DF83D24918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12B49-66B1-45D1-B90D-C2CC4517A2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2404C-6EC5-4B8D-9C65-4DF83D24918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12B49-66B1-45D1-B90D-C2CC4517A2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2404C-6EC5-4B8D-9C65-4DF83D24918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5412B49-66B1-45D1-B90D-C2CC4517A21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2404C-6EC5-4B8D-9C65-4DF83D24918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12B49-66B1-45D1-B90D-C2CC4517A2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2404C-6EC5-4B8D-9C65-4DF83D24918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12B49-66B1-45D1-B90D-C2CC4517A2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1D2404C-6EC5-4B8D-9C65-4DF83D24918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5412B49-66B1-45D1-B90D-C2CC4517A21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/>
              <a:t>VY_32_INOVACE_21A_PODSTATNÁ JMÉNA RODU STŘEDNÍHO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6122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4165072"/>
          </a:xfrm>
        </p:spPr>
        <p:txBody>
          <a:bodyPr/>
          <a:lstStyle/>
          <a:p>
            <a:r>
              <a:rPr lang="cs-CZ" dirty="0" smtClean="0"/>
              <a:t>Podstatná jména rodu středního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- roztřiď </a:t>
            </a:r>
            <a:r>
              <a:rPr lang="cs-CZ" smtClean="0"/>
              <a:t>podle vzorů</a:t>
            </a:r>
            <a:br>
              <a:rPr lang="cs-CZ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49004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Podstatná jména rodu středního</a:t>
            </a:r>
            <a:endParaRPr lang="cs-CZ" dirty="0"/>
          </a:p>
        </p:txBody>
      </p:sp>
      <p:pic>
        <p:nvPicPr>
          <p:cNvPr id="1026" name="Picture 2" descr="C:\Users\Míková\AppData\Local\Microsoft\Windows\Temporary Internet Files\Content.IE5\H6PPUS9R\MP900439450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602" y="1935163"/>
            <a:ext cx="4540796" cy="438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94966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Roztřiď podstatná jména podle vzoru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683568" y="1628800"/>
            <a:ext cx="2743200" cy="4572000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Umyvadlo</a:t>
            </a:r>
          </a:p>
          <a:p>
            <a:r>
              <a:rPr lang="cs-CZ" sz="2800" dirty="0" smtClean="0"/>
              <a:t>Tele</a:t>
            </a:r>
          </a:p>
          <a:p>
            <a:r>
              <a:rPr lang="cs-CZ" sz="2800" dirty="0" smtClean="0"/>
              <a:t>Rajče</a:t>
            </a:r>
          </a:p>
          <a:p>
            <a:r>
              <a:rPr lang="cs-CZ" sz="2800" dirty="0" smtClean="0"/>
              <a:t>Hříbě</a:t>
            </a:r>
          </a:p>
          <a:p>
            <a:r>
              <a:rPr lang="cs-CZ" sz="2800" dirty="0" smtClean="0"/>
              <a:t>Ohniště</a:t>
            </a:r>
          </a:p>
          <a:p>
            <a:r>
              <a:rPr lang="cs-CZ" sz="2800" dirty="0" smtClean="0"/>
              <a:t>Zrcátko</a:t>
            </a:r>
          </a:p>
          <a:p>
            <a:r>
              <a:rPr lang="cs-CZ" sz="2800" dirty="0" smtClean="0"/>
              <a:t>Slunce</a:t>
            </a:r>
          </a:p>
          <a:p>
            <a:r>
              <a:rPr lang="cs-CZ" sz="2800" dirty="0" smtClean="0"/>
              <a:t>Výročí</a:t>
            </a:r>
          </a:p>
          <a:p>
            <a:r>
              <a:rPr lang="cs-CZ" sz="2800" dirty="0" smtClean="0"/>
              <a:t>Poupě</a:t>
            </a:r>
          </a:p>
          <a:p>
            <a:r>
              <a:rPr lang="cs-CZ" sz="2800" dirty="0" smtClean="0"/>
              <a:t>Vajíčko</a:t>
            </a:r>
          </a:p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022310702"/>
              </p:ext>
            </p:extLst>
          </p:nvPr>
        </p:nvGraphicFramePr>
        <p:xfrm>
          <a:off x="3491880" y="1484784"/>
          <a:ext cx="5111752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7938"/>
                <a:gridCol w="1277938"/>
                <a:gridCol w="1277938"/>
                <a:gridCol w="127793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město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moře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kuře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02883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188640"/>
            <a:ext cx="2743200" cy="792088"/>
          </a:xfrm>
        </p:spPr>
        <p:txBody>
          <a:bodyPr/>
          <a:lstStyle/>
          <a:p>
            <a:r>
              <a:rPr lang="cs-CZ" dirty="0" smtClean="0"/>
              <a:t>Roztřiď podstatná jména podle vzoru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683568" y="1052736"/>
            <a:ext cx="2743200" cy="5400600"/>
          </a:xfrm>
        </p:spPr>
        <p:txBody>
          <a:bodyPr>
            <a:noAutofit/>
          </a:bodyPr>
          <a:lstStyle/>
          <a:p>
            <a:r>
              <a:rPr lang="cs-CZ" sz="2600" dirty="0" smtClean="0"/>
              <a:t>Zrní</a:t>
            </a:r>
            <a:endParaRPr lang="cs-CZ" sz="2600" dirty="0" smtClean="0"/>
          </a:p>
          <a:p>
            <a:r>
              <a:rPr lang="cs-CZ" sz="2600" dirty="0" smtClean="0"/>
              <a:t>Dělo</a:t>
            </a:r>
          </a:p>
          <a:p>
            <a:r>
              <a:rPr lang="cs-CZ" sz="2600" dirty="0" smtClean="0"/>
              <a:t>Světlo</a:t>
            </a:r>
          </a:p>
          <a:p>
            <a:r>
              <a:rPr lang="cs-CZ" sz="2600" dirty="0" smtClean="0"/>
              <a:t>Kuřátko</a:t>
            </a:r>
          </a:p>
          <a:p>
            <a:r>
              <a:rPr lang="cs-CZ" sz="2600" dirty="0" smtClean="0"/>
              <a:t>Hřiště</a:t>
            </a:r>
          </a:p>
          <a:p>
            <a:r>
              <a:rPr lang="cs-CZ" sz="2600" dirty="0" smtClean="0"/>
              <a:t>Vejce</a:t>
            </a:r>
          </a:p>
          <a:p>
            <a:r>
              <a:rPr lang="cs-CZ" sz="2600" dirty="0" smtClean="0"/>
              <a:t>Údolí</a:t>
            </a:r>
          </a:p>
          <a:p>
            <a:r>
              <a:rPr lang="cs-CZ" sz="2600" dirty="0" smtClean="0"/>
              <a:t>Pondělí</a:t>
            </a:r>
          </a:p>
          <a:p>
            <a:r>
              <a:rPr lang="cs-CZ" sz="2600" dirty="0" smtClean="0"/>
              <a:t>Nebe</a:t>
            </a:r>
          </a:p>
          <a:p>
            <a:r>
              <a:rPr lang="cs-CZ" sz="2600" dirty="0" smtClean="0"/>
              <a:t>Slůně</a:t>
            </a:r>
          </a:p>
          <a:p>
            <a:r>
              <a:rPr lang="cs-CZ" sz="2600" dirty="0" smtClean="0"/>
              <a:t>cvičiště</a:t>
            </a:r>
          </a:p>
          <a:p>
            <a:endParaRPr lang="cs-CZ" sz="26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625508916"/>
              </p:ext>
            </p:extLst>
          </p:nvPr>
        </p:nvGraphicFramePr>
        <p:xfrm>
          <a:off x="3059832" y="1124744"/>
          <a:ext cx="5543800" cy="51125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5950"/>
                <a:gridCol w="1385950"/>
                <a:gridCol w="1385950"/>
                <a:gridCol w="1385950"/>
              </a:tblGrid>
              <a:tr h="511257">
                <a:tc>
                  <a:txBody>
                    <a:bodyPr/>
                    <a:lstStyle/>
                    <a:p>
                      <a:r>
                        <a:rPr lang="cs-CZ" dirty="0" smtClean="0"/>
                        <a:t>město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moře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kuře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stavení</a:t>
                      </a:r>
                      <a:endParaRPr lang="cs-CZ" dirty="0"/>
                    </a:p>
                  </a:txBody>
                  <a:tcPr/>
                </a:tc>
              </a:tr>
              <a:tr h="5112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12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12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12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12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12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12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12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12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174171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37080"/>
          </a:xfrm>
        </p:spPr>
        <p:txBody>
          <a:bodyPr>
            <a:normAutofit/>
          </a:bodyPr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www.ofice.microsoft.com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11612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47</TotalTime>
  <Words>63</Words>
  <Application>Microsoft Office PowerPoint</Application>
  <PresentationFormat>Předvádění na obrazovce (4:3)</PresentationFormat>
  <Paragraphs>36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VY_32_INOVACE_21A_PODSTATNÁ JMÉNA RODU STŘEDNÍHO</vt:lpstr>
      <vt:lpstr>Podstatná jména rodu středního  - roztřiď podle vzorů </vt:lpstr>
      <vt:lpstr>Podstatná jména rodu středního</vt:lpstr>
      <vt:lpstr>Roztřiď podstatná jména podle vzoru</vt:lpstr>
      <vt:lpstr>Roztřiď podstatná jména podle vzoru</vt:lpstr>
      <vt:lpstr>Ilustrace: www.ofice.microsoft.com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rodu středního</dc:title>
  <dc:creator>Míková</dc:creator>
  <cp:lastModifiedBy>Míková</cp:lastModifiedBy>
  <cp:revision>12</cp:revision>
  <dcterms:created xsi:type="dcterms:W3CDTF">2011-02-07T16:56:34Z</dcterms:created>
  <dcterms:modified xsi:type="dcterms:W3CDTF">2012-03-10T12:02:37Z</dcterms:modified>
</cp:coreProperties>
</file>