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9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D2404C-6EC5-4B8D-9C65-4DF83D24918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5412B49-66B1-45D1-B90D-C2CC4517A21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VY_32_INOVACE_21B_PODSTATNÁ </a:t>
            </a:r>
            <a:r>
              <a:rPr lang="cs-CZ" sz="3200" b="1" dirty="0" smtClean="0"/>
              <a:t>JMÉNA RODU STŘEDNÍHO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2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středního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vyškrtej podstatná jména, která nejsou rodu středního a u ostatních urči vzor </a:t>
            </a:r>
            <a:endParaRPr lang="cs-CZ" dirty="0"/>
          </a:p>
        </p:txBody>
      </p:sp>
      <p:pic>
        <p:nvPicPr>
          <p:cNvPr id="1029" name="Picture 5" descr="C:\Users\Míková\AppData\Local\Microsoft\Windows\Temporary Internet Files\Content.IE5\H6PPUS9R\MP900439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08647" y="4293096"/>
            <a:ext cx="1559761" cy="23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87638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Vyškrtej podstatná jména, která nejsou rodu středního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200" dirty="0" smtClean="0"/>
              <a:t>Mýdlo, pravítko, poupě, auta, koně, koště, poledne, kámen, kamení, </a:t>
            </a:r>
            <a:r>
              <a:rPr lang="cs-CZ" sz="3200" dirty="0"/>
              <a:t>L</a:t>
            </a:r>
            <a:r>
              <a:rPr lang="cs-CZ" sz="3200" dirty="0" smtClean="0"/>
              <a:t>abe, kočka, dříví, slunce, dárce, jehlice, klávesa, kola, vejce, police, křeslo, zelí, letadla, zeď, obava, držadlo, kůň, hříbě, vajíčka, trny, trní, hlodavec, myšlenka, koza, kůzle, kočička, mračno, house, křesadlo, jeviště, kružítko, umyvadlo, lavice, židlička, ovoce, zelenina, křen, svítání, štěstí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705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</TotalTime>
  <Words>123</Words>
  <Application>Microsoft Office PowerPoint</Application>
  <PresentationFormat>Předvádění na obrazovce (4:3)</PresentationFormat>
  <Paragraphs>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VY_32_INOVACE_21B_PODSTATNÁ JMÉNA RODU STŘEDNÍHO</vt:lpstr>
      <vt:lpstr>Podstatná jména rodu středního  - vyškrtej podstatná jména, která nejsou rodu středního a u ostatních urči vzor </vt:lpstr>
      <vt:lpstr>Vyškrtej podstatná jména, která nejsou rodu středního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Míková</dc:creator>
  <cp:lastModifiedBy>Míková</cp:lastModifiedBy>
  <cp:revision>11</cp:revision>
  <dcterms:created xsi:type="dcterms:W3CDTF">2011-02-07T16:56:34Z</dcterms:created>
  <dcterms:modified xsi:type="dcterms:W3CDTF">2012-03-10T12:05:25Z</dcterms:modified>
</cp:coreProperties>
</file>