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5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VY_32_INOVACE_22A_PODSTATNÁ </a:t>
            </a:r>
            <a:r>
              <a:rPr lang="cs-CZ" sz="3200" b="1" dirty="0" smtClean="0"/>
              <a:t>JMÉNA RODU STŘEDNÍHO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92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středního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oprav podle vzorů </a:t>
            </a:r>
            <a:r>
              <a:rPr lang="cs-CZ" smtClean="0"/>
              <a:t>podst.jmen</a:t>
            </a:r>
            <a:br>
              <a:rPr lang="cs-CZ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2876382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středního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YKBBHCFX\MP900439450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89665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Oprav jídelní lístek pana hostinského, ať nemá ostudu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Řízky z kuře</a:t>
            </a:r>
          </a:p>
          <a:p>
            <a:r>
              <a:rPr lang="cs-CZ" sz="3200" dirty="0" err="1" smtClean="0"/>
              <a:t>Vejcata</a:t>
            </a:r>
            <a:r>
              <a:rPr lang="cs-CZ" sz="3200" dirty="0" smtClean="0"/>
              <a:t> natvrdo</a:t>
            </a:r>
          </a:p>
          <a:p>
            <a:r>
              <a:rPr lang="cs-CZ" sz="3200" dirty="0" smtClean="0"/>
              <a:t>Taštičky plněné masami</a:t>
            </a:r>
          </a:p>
          <a:p>
            <a:r>
              <a:rPr lang="cs-CZ" sz="3200" dirty="0" smtClean="0"/>
              <a:t>Bramborová kaše s </a:t>
            </a:r>
            <a:r>
              <a:rPr lang="cs-CZ" sz="3200" dirty="0" err="1" smtClean="0"/>
              <a:t>jelitami</a:t>
            </a:r>
            <a:endParaRPr lang="cs-CZ" sz="3200" dirty="0" smtClean="0"/>
          </a:p>
          <a:p>
            <a:r>
              <a:rPr lang="cs-CZ" sz="3200" dirty="0" smtClean="0"/>
              <a:t>Rýže s kuřecími </a:t>
            </a:r>
            <a:r>
              <a:rPr lang="cs-CZ" sz="3200" dirty="0" err="1" smtClean="0"/>
              <a:t>stehýnkami</a:t>
            </a:r>
            <a:endParaRPr lang="cs-CZ" sz="3200" dirty="0" smtClean="0"/>
          </a:p>
          <a:p>
            <a:r>
              <a:rPr lang="cs-CZ" sz="3200" dirty="0" smtClean="0"/>
              <a:t>Salát s okurkami a </a:t>
            </a:r>
            <a:r>
              <a:rPr lang="cs-CZ" sz="3200" dirty="0" err="1" smtClean="0"/>
              <a:t>rajči</a:t>
            </a:r>
            <a:endParaRPr lang="cs-CZ" sz="3200" dirty="0" smtClean="0"/>
          </a:p>
          <a:p>
            <a:r>
              <a:rPr lang="cs-CZ" sz="3200" dirty="0" smtClean="0"/>
              <a:t>Závin s </a:t>
            </a:r>
            <a:r>
              <a:rPr lang="cs-CZ" sz="3200" dirty="0" err="1" smtClean="0"/>
              <a:t>jablkama</a:t>
            </a:r>
            <a:endParaRPr lang="cs-CZ" sz="3200" dirty="0" smtClean="0"/>
          </a:p>
          <a:p>
            <a:r>
              <a:rPr lang="cs-CZ" sz="3200" dirty="0" smtClean="0"/>
              <a:t>Buchty s </a:t>
            </a:r>
            <a:r>
              <a:rPr lang="cs-CZ" sz="3200" dirty="0" err="1" smtClean="0"/>
              <a:t>povidlami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8688245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</TotalTime>
  <Words>60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VY_32_INOVACE_22A_PODSTATNÁ JMÉNA RODU STŘEDNÍHO</vt:lpstr>
      <vt:lpstr>Podstatná jména rodu středního  - oprav podle vzorů podst.jmen </vt:lpstr>
      <vt:lpstr>Podstatná jména rodu středního</vt:lpstr>
      <vt:lpstr>Oprav jídelní lístek pana hostinského, ať nemá ostudu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</dc:title>
  <dc:creator>Míková</dc:creator>
  <cp:lastModifiedBy>Míková</cp:lastModifiedBy>
  <cp:revision>9</cp:revision>
  <dcterms:created xsi:type="dcterms:W3CDTF">2011-02-07T17:20:52Z</dcterms:created>
  <dcterms:modified xsi:type="dcterms:W3CDTF">2012-03-10T12:06:55Z</dcterms:modified>
</cp:coreProperties>
</file>