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Prasátko – násobení 1-5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3.05.2012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A41562-1077-4032-85D3-29BA1D20DEEC}" type="presOf" srcId="{D1D4F407-5343-4D3F-B5B9-D407B03CAEB4}" destId="{D005CE8C-CC26-4C3E-AC11-E15060ECD759}" srcOrd="0" destOrd="0" presId="urn:microsoft.com/office/officeart/2005/8/layout/target3"/>
    <dgm:cxn modelId="{E71CFC24-54BF-4CF0-9FB4-6FBFB0F4237A}" type="presOf" srcId="{D1B46980-6531-4606-95E6-44980827E919}" destId="{6140AFEC-043D-4C43-A2F9-D0F5331DF3A3}" srcOrd="0" destOrd="0" presId="urn:microsoft.com/office/officeart/2005/8/layout/target3"/>
    <dgm:cxn modelId="{47ED2764-2FDA-49F6-BBA6-52A350A52685}" type="presOf" srcId="{D1B46980-6531-4606-95E6-44980827E919}" destId="{2BE915AB-18AA-4053-B92C-3BFC9ED204BB}" srcOrd="1" destOrd="0" presId="urn:microsoft.com/office/officeart/2005/8/layout/target3"/>
    <dgm:cxn modelId="{2A42D280-F935-4621-8BAD-45E6FE2FF24D}" type="presOf" srcId="{7E46725E-13A1-4082-A664-334D30DB29F8}" destId="{B7050CC9-0FC3-4C26-923E-C583681B813F}" srcOrd="0" destOrd="0" presId="urn:microsoft.com/office/officeart/2005/8/layout/target3"/>
    <dgm:cxn modelId="{D348D45B-1C2D-4032-B254-55AA4C686B97}" type="presOf" srcId="{4C35D32F-0EAB-4CD7-82EE-45574DC2A586}" destId="{8BEBB6EC-1DAA-4CAC-8A25-BC0FCBD5DBD5}" srcOrd="0" destOrd="0" presId="urn:microsoft.com/office/officeart/2005/8/layout/target3"/>
    <dgm:cxn modelId="{9A4DE29C-D913-401A-973F-76E7A82C8273}" type="presOf" srcId="{6F0626F1-15CA-49C8-B81F-B6D7E87A87F7}" destId="{E7AA458F-2838-4E86-A843-E9E7E72F0C66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C3D488-987D-40D1-9F64-83EF01209349}" type="presOf" srcId="{B651F6E3-6281-48DB-9319-2AEAFDAE7572}" destId="{6BB5E863-4638-4E1D-BFDE-399D028AC4ED}" srcOrd="1" destOrd="0" presId="urn:microsoft.com/office/officeart/2005/8/layout/target3"/>
    <dgm:cxn modelId="{87B81AFB-ED27-4581-AE3C-8ED915281B3B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C41554-98B1-453E-B1F1-E9A54D8D8D7A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9365C04C-466E-4A8E-9AFF-FA0F69C14147}" type="presOf" srcId="{6F0626F1-15CA-49C8-B81F-B6D7E87A87F7}" destId="{3F28FED3-D868-404F-A6DC-8E84E4FB3EF8}" srcOrd="0" destOrd="0" presId="urn:microsoft.com/office/officeart/2005/8/layout/target3"/>
    <dgm:cxn modelId="{F291ACC3-9EA6-41DB-8FD3-C424E13B5AAC}" type="presOf" srcId="{7E46725E-13A1-4082-A664-334D30DB29F8}" destId="{307B873D-D319-40E7-AEA8-EAE5900FADE7}" srcOrd="1" destOrd="0" presId="urn:microsoft.com/office/officeart/2005/8/layout/target3"/>
    <dgm:cxn modelId="{88BA5325-8688-4A61-B196-EFF1958DCF40}" type="presOf" srcId="{B651F6E3-6281-48DB-9319-2AEAFDAE7572}" destId="{619D679B-A015-4ECF-8348-D1034C574F40}" srcOrd="0" destOrd="0" presId="urn:microsoft.com/office/officeart/2005/8/layout/target3"/>
    <dgm:cxn modelId="{2338EF05-B0C6-4231-9917-176A781F55BC}" type="presOf" srcId="{D1D4F407-5343-4D3F-B5B9-D407B03CAEB4}" destId="{AED2198E-93D5-4001-81B4-73124B309672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931F539D-8A02-4AFF-94CA-9BD2852278EA}" type="presOf" srcId="{757F3AB3-0718-4624-B441-E567A8F0AB56}" destId="{333A1088-737F-45CB-B68E-254E46348037}" srcOrd="0" destOrd="0" presId="urn:microsoft.com/office/officeart/2005/8/layout/target3"/>
    <dgm:cxn modelId="{F9737889-38C8-4346-A661-3A149B042B8B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D89E2D2-0DA8-4582-BCB0-63E21668D3C9}" type="presParOf" srcId="{333A1088-737F-45CB-B68E-254E46348037}" destId="{F5ABB229-8D3B-4694-996A-96F23CF14429}" srcOrd="0" destOrd="0" presId="urn:microsoft.com/office/officeart/2005/8/layout/target3"/>
    <dgm:cxn modelId="{6241FCA4-592E-4D43-ACBD-BD95B7D89D1B}" type="presParOf" srcId="{333A1088-737F-45CB-B68E-254E46348037}" destId="{F41139FD-01EE-4571-8B17-4FB00FC51163}" srcOrd="1" destOrd="0" presId="urn:microsoft.com/office/officeart/2005/8/layout/target3"/>
    <dgm:cxn modelId="{4124C520-0AB9-4D07-9C6B-F5627AC2D860}" type="presParOf" srcId="{333A1088-737F-45CB-B68E-254E46348037}" destId="{D005CE8C-CC26-4C3E-AC11-E15060ECD759}" srcOrd="2" destOrd="0" presId="urn:microsoft.com/office/officeart/2005/8/layout/target3"/>
    <dgm:cxn modelId="{03739707-C497-427B-9B57-F7B6F569061F}" type="presParOf" srcId="{333A1088-737F-45CB-B68E-254E46348037}" destId="{2C702D82-9B77-49B7-9568-BB8EB47C3372}" srcOrd="3" destOrd="0" presId="urn:microsoft.com/office/officeart/2005/8/layout/target3"/>
    <dgm:cxn modelId="{1219E77A-0C8E-4D91-AC52-8A9C357B1E04}" type="presParOf" srcId="{333A1088-737F-45CB-B68E-254E46348037}" destId="{A52A0455-90FF-4808-ABD0-F02540D31D5A}" srcOrd="4" destOrd="0" presId="urn:microsoft.com/office/officeart/2005/8/layout/target3"/>
    <dgm:cxn modelId="{7428B2F0-41E5-4683-98CA-338D6D5D24A4}" type="presParOf" srcId="{333A1088-737F-45CB-B68E-254E46348037}" destId="{6140AFEC-043D-4C43-A2F9-D0F5331DF3A3}" srcOrd="5" destOrd="0" presId="urn:microsoft.com/office/officeart/2005/8/layout/target3"/>
    <dgm:cxn modelId="{9320140C-5BB8-4EB0-A471-FCF53CCD28F4}" type="presParOf" srcId="{333A1088-737F-45CB-B68E-254E46348037}" destId="{9358AC05-5D7D-4327-9F80-1AD486AEA664}" srcOrd="6" destOrd="0" presId="urn:microsoft.com/office/officeart/2005/8/layout/target3"/>
    <dgm:cxn modelId="{7ED647EE-F9B5-4DB9-8DB5-01D4A8A26E91}" type="presParOf" srcId="{333A1088-737F-45CB-B68E-254E46348037}" destId="{313FC574-E1CD-4FB4-B054-0B805CE0447D}" srcOrd="7" destOrd="0" presId="urn:microsoft.com/office/officeart/2005/8/layout/target3"/>
    <dgm:cxn modelId="{BB13094E-A4C1-4689-9AF6-193B0FE088F2}" type="presParOf" srcId="{333A1088-737F-45CB-B68E-254E46348037}" destId="{619D679B-A015-4ECF-8348-D1034C574F40}" srcOrd="8" destOrd="0" presId="urn:microsoft.com/office/officeart/2005/8/layout/target3"/>
    <dgm:cxn modelId="{40480477-BAA3-475E-8530-CAE6C61EAE28}" type="presParOf" srcId="{333A1088-737F-45CB-B68E-254E46348037}" destId="{322283A8-4A27-4CDA-BAE3-F381106A9174}" srcOrd="9" destOrd="0" presId="urn:microsoft.com/office/officeart/2005/8/layout/target3"/>
    <dgm:cxn modelId="{F76F9CF1-B79F-4B4F-A083-5F98C789366B}" type="presParOf" srcId="{333A1088-737F-45CB-B68E-254E46348037}" destId="{FFC9F71D-1B4F-4AD9-A4A6-86ADEFC8AF5C}" srcOrd="10" destOrd="0" presId="urn:microsoft.com/office/officeart/2005/8/layout/target3"/>
    <dgm:cxn modelId="{91E438CC-E55C-474E-A5C6-9DAD219A1937}" type="presParOf" srcId="{333A1088-737F-45CB-B68E-254E46348037}" destId="{25B08C86-7E15-44DC-BE7F-FFB55DD49D12}" srcOrd="11" destOrd="0" presId="urn:microsoft.com/office/officeart/2005/8/layout/target3"/>
    <dgm:cxn modelId="{9C16FD7C-ED01-4172-920B-54165B88165F}" type="presParOf" srcId="{333A1088-737F-45CB-B68E-254E46348037}" destId="{76644BE8-9D7C-4C09-B250-3D10AF48CBB7}" srcOrd="12" destOrd="0" presId="urn:microsoft.com/office/officeart/2005/8/layout/target3"/>
    <dgm:cxn modelId="{BD9C5BCA-A2C2-4E0B-B987-A9AA85D0439E}" type="presParOf" srcId="{333A1088-737F-45CB-B68E-254E46348037}" destId="{EE85B701-7295-41C0-BA7A-34D3756A2AE6}" srcOrd="13" destOrd="0" presId="urn:microsoft.com/office/officeart/2005/8/layout/target3"/>
    <dgm:cxn modelId="{C8CBAD49-6F71-40B8-976D-1F7FDCEF9CBA}" type="presParOf" srcId="{333A1088-737F-45CB-B68E-254E46348037}" destId="{8BEBB6EC-1DAA-4CAC-8A25-BC0FCBD5DBD5}" srcOrd="14" destOrd="0" presId="urn:microsoft.com/office/officeart/2005/8/layout/target3"/>
    <dgm:cxn modelId="{497B7A94-8DD1-4283-B882-955040537A2E}" type="presParOf" srcId="{333A1088-737F-45CB-B68E-254E46348037}" destId="{41CA92B1-2F09-48D8-ACE4-465CAF918C2C}" srcOrd="15" destOrd="0" presId="urn:microsoft.com/office/officeart/2005/8/layout/target3"/>
    <dgm:cxn modelId="{80CF2247-7117-454B-82C4-9728DDFA608F}" type="presParOf" srcId="{333A1088-737F-45CB-B68E-254E46348037}" destId="{44810F33-5078-4AE9-9C7C-25A884644228}" srcOrd="16" destOrd="0" presId="urn:microsoft.com/office/officeart/2005/8/layout/target3"/>
    <dgm:cxn modelId="{D0F726D7-ABBA-486D-934C-218AD88D5354}" type="presParOf" srcId="{333A1088-737F-45CB-B68E-254E46348037}" destId="{B7050CC9-0FC3-4C26-923E-C583681B813F}" srcOrd="17" destOrd="0" presId="urn:microsoft.com/office/officeart/2005/8/layout/target3"/>
    <dgm:cxn modelId="{D313174D-3A2B-4F30-9643-EE23C4D8F939}" type="presParOf" srcId="{333A1088-737F-45CB-B68E-254E46348037}" destId="{FAB7270F-BD54-4209-A1BF-86DD19A2869E}" srcOrd="18" destOrd="0" presId="urn:microsoft.com/office/officeart/2005/8/layout/target3"/>
    <dgm:cxn modelId="{A7450002-F258-4258-8F07-808CF86C7FC6}" type="presParOf" srcId="{333A1088-737F-45CB-B68E-254E46348037}" destId="{F6A3497E-3B06-4E8A-81CF-A3F38E3BB429}" srcOrd="19" destOrd="0" presId="urn:microsoft.com/office/officeart/2005/8/layout/target3"/>
    <dgm:cxn modelId="{539A813B-F526-4B8F-853D-7EB6A4BA2E7F}" type="presParOf" srcId="{333A1088-737F-45CB-B68E-254E46348037}" destId="{3F28FED3-D868-404F-A6DC-8E84E4FB3EF8}" srcOrd="20" destOrd="0" presId="urn:microsoft.com/office/officeart/2005/8/layout/target3"/>
    <dgm:cxn modelId="{E397B123-F3BA-4BDE-855B-4EE710F8AFC1}" type="presParOf" srcId="{333A1088-737F-45CB-B68E-254E46348037}" destId="{AED2198E-93D5-4001-81B4-73124B309672}" srcOrd="21" destOrd="0" presId="urn:microsoft.com/office/officeart/2005/8/layout/target3"/>
    <dgm:cxn modelId="{0D40A5E0-38B2-4DB3-AA04-6B1A5271D3F7}" type="presParOf" srcId="{333A1088-737F-45CB-B68E-254E46348037}" destId="{2BE915AB-18AA-4053-B92C-3BFC9ED204BB}" srcOrd="22" destOrd="0" presId="urn:microsoft.com/office/officeart/2005/8/layout/target3"/>
    <dgm:cxn modelId="{A1ABCC69-C842-432F-8AD3-C5E3EF9C518C}" type="presParOf" srcId="{333A1088-737F-45CB-B68E-254E46348037}" destId="{6BB5E863-4638-4E1D-BFDE-399D028AC4ED}" srcOrd="23" destOrd="0" presId="urn:microsoft.com/office/officeart/2005/8/layout/target3"/>
    <dgm:cxn modelId="{A65EF29D-A8D2-4050-B3E9-A1A15831975A}" type="presParOf" srcId="{333A1088-737F-45CB-B68E-254E46348037}" destId="{5A5FFA88-C948-4069-8E93-59FA12366E83}" srcOrd="24" destOrd="0" presId="urn:microsoft.com/office/officeart/2005/8/layout/target3"/>
    <dgm:cxn modelId="{55B29E02-F62E-4B3E-AE7F-022B554E2407}" type="presParOf" srcId="{333A1088-737F-45CB-B68E-254E46348037}" destId="{890E4F0B-2866-4A3F-A3C7-2A14B1797930}" srcOrd="25" destOrd="0" presId="urn:microsoft.com/office/officeart/2005/8/layout/target3"/>
    <dgm:cxn modelId="{36B756CB-5D39-4CCE-8F04-8016545B13AD}" type="presParOf" srcId="{333A1088-737F-45CB-B68E-254E46348037}" destId="{307B873D-D319-40E7-AEA8-EAE5900FADE7}" srcOrd="26" destOrd="0" presId="urn:microsoft.com/office/officeart/2005/8/layout/target3"/>
    <dgm:cxn modelId="{989BFACA-1B13-4B99-A1F9-4DCB0F84181E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Prasátko – násobení 1-5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3.05.2012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011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522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10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945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138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961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005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640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345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821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517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6DD9BA-E60A-4290-8A6E-E5E5B99476C7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39A52-0AAA-4937-A7C1-A93FC488F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809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726351260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0721904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Prasátko – násobení 1 - 5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násobení.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Násobení.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malé násobilky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1-5.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násobení.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nevybarvené prasátko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62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Prasátko – násobení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8351" y="1600200"/>
            <a:ext cx="3187297" cy="4525963"/>
          </a:xfrm>
        </p:spPr>
      </p:pic>
    </p:spTree>
    <p:extLst>
      <p:ext uri="{BB962C8B-B14F-4D97-AF65-F5344CB8AC3E}">
        <p14:creationId xmlns:p14="http://schemas.microsoft.com/office/powerpoint/2010/main" val="351054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5764"/>
            <a:ext cx="7992888" cy="6594134"/>
          </a:xfrm>
        </p:spPr>
      </p:pic>
    </p:spTree>
    <p:extLst>
      <p:ext uri="{BB962C8B-B14F-4D97-AF65-F5344CB8AC3E}">
        <p14:creationId xmlns:p14="http://schemas.microsoft.com/office/powerpoint/2010/main" val="312363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60648"/>
            <a:ext cx="7632848" cy="6297100"/>
          </a:xfrm>
        </p:spPr>
      </p:pic>
    </p:spTree>
    <p:extLst>
      <p:ext uri="{BB962C8B-B14F-4D97-AF65-F5344CB8AC3E}">
        <p14:creationId xmlns:p14="http://schemas.microsoft.com/office/powerpoint/2010/main" val="162316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100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Autorem materiálu a všech jeho částí, není-li uvedeno jinak, je Zlata černá.</vt:lpstr>
      <vt:lpstr>Prasátko – násobení 1 - 5</vt:lpstr>
      <vt:lpstr>Prasátko – násobení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9</cp:revision>
  <dcterms:created xsi:type="dcterms:W3CDTF">2012-07-23T08:02:43Z</dcterms:created>
  <dcterms:modified xsi:type="dcterms:W3CDTF">2012-08-18T22:21:24Z</dcterms:modified>
</cp:coreProperties>
</file>