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Včelka – dělení 1-5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3.05.2012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56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04DD4BB-AD50-49F6-8277-E149B36E1168}" type="presOf" srcId="{6F0626F1-15CA-49C8-B81F-B6D7E87A87F7}" destId="{E7AA458F-2838-4E86-A843-E9E7E72F0C66}" srcOrd="1" destOrd="0" presId="urn:microsoft.com/office/officeart/2005/8/layout/target3"/>
    <dgm:cxn modelId="{5409464B-EFC0-4DEF-A4F9-F5523FEDF3A7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28BD99B-EC4A-4A72-94DE-95EA711C7BDA}" type="presOf" srcId="{D8197B8C-B260-4A16-BDF4-0947B075E274}" destId="{5A5FFA88-C948-4069-8E93-59FA12366E83}" srcOrd="1" destOrd="0" presId="urn:microsoft.com/office/officeart/2005/8/layout/target3"/>
    <dgm:cxn modelId="{7125AE61-6ACC-4892-A974-D995CE643E37}" type="presOf" srcId="{D8197B8C-B260-4A16-BDF4-0947B075E274}" destId="{25B08C86-7E15-44DC-BE7F-FFB55DD49D12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A39A45E3-9C21-485E-A703-8CF19189E566}" type="presOf" srcId="{7E46725E-13A1-4082-A664-334D30DB29F8}" destId="{B7050CC9-0FC3-4C26-923E-C583681B813F}" srcOrd="0" destOrd="0" presId="urn:microsoft.com/office/officeart/2005/8/layout/target3"/>
    <dgm:cxn modelId="{B7A62C35-A7AD-47A8-9B92-061F2FD0BD91}" type="presOf" srcId="{D1D4F407-5343-4D3F-B5B9-D407B03CAEB4}" destId="{D005CE8C-CC26-4C3E-AC11-E15060ECD759}" srcOrd="0" destOrd="0" presId="urn:microsoft.com/office/officeart/2005/8/layout/target3"/>
    <dgm:cxn modelId="{E590F37C-C128-454F-A97B-F9E9E5235B16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D1E8E169-6284-440A-B710-A1F1DE2F01BF}" type="presOf" srcId="{7E46725E-13A1-4082-A664-334D30DB29F8}" destId="{307B873D-D319-40E7-AEA8-EAE5900FADE7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66CF771-870C-4A03-9224-D2C396D84FC2}" type="presOf" srcId="{4C35D32F-0EAB-4CD7-82EE-45574DC2A586}" destId="{890E4F0B-2866-4A3F-A3C7-2A14B1797930}" srcOrd="1" destOrd="0" presId="urn:microsoft.com/office/officeart/2005/8/layout/target3"/>
    <dgm:cxn modelId="{68C10723-9058-48AF-8394-3F50A84A9598}" type="presOf" srcId="{B651F6E3-6281-48DB-9319-2AEAFDAE7572}" destId="{619D679B-A015-4ECF-8348-D1034C574F40}" srcOrd="0" destOrd="0" presId="urn:microsoft.com/office/officeart/2005/8/layout/target3"/>
    <dgm:cxn modelId="{219CCAA3-71F5-4A8C-9DA5-86E05EC5AB71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4A8F1F04-415F-4D3A-BA35-5315B539484B}" type="presOf" srcId="{6F0626F1-15CA-49C8-B81F-B6D7E87A87F7}" destId="{3F28FED3-D868-404F-A6DC-8E84E4FB3EF8}" srcOrd="0" destOrd="0" presId="urn:microsoft.com/office/officeart/2005/8/layout/target3"/>
    <dgm:cxn modelId="{D97E2BFC-EF73-4F94-9D96-B883B328434F}" type="presOf" srcId="{B651F6E3-6281-48DB-9319-2AEAFDAE7572}" destId="{6BB5E863-4638-4E1D-BFDE-399D028AC4ED}" srcOrd="1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665B3B5-A1C6-4BF3-9087-4018CFCE8F4E}" type="presOf" srcId="{4C35D32F-0EAB-4CD7-82EE-45574DC2A586}" destId="{8BEBB6EC-1DAA-4CAC-8A25-BC0FCBD5DBD5}" srcOrd="0" destOrd="0" presId="urn:microsoft.com/office/officeart/2005/8/layout/target3"/>
    <dgm:cxn modelId="{08E87507-76A6-4169-8D86-291C8A5941AE}" type="presOf" srcId="{D1B46980-6531-4606-95E6-44980827E919}" destId="{6140AFEC-043D-4C43-A2F9-D0F5331DF3A3}" srcOrd="0" destOrd="0" presId="urn:microsoft.com/office/officeart/2005/8/layout/target3"/>
    <dgm:cxn modelId="{9B5C6108-DAAB-439D-93DB-A347FF5C1486}" type="presParOf" srcId="{333A1088-737F-45CB-B68E-254E46348037}" destId="{F5ABB229-8D3B-4694-996A-96F23CF14429}" srcOrd="0" destOrd="0" presId="urn:microsoft.com/office/officeart/2005/8/layout/target3"/>
    <dgm:cxn modelId="{89324507-0B89-4730-A515-BEF80AFB89C5}" type="presParOf" srcId="{333A1088-737F-45CB-B68E-254E46348037}" destId="{F41139FD-01EE-4571-8B17-4FB00FC51163}" srcOrd="1" destOrd="0" presId="urn:microsoft.com/office/officeart/2005/8/layout/target3"/>
    <dgm:cxn modelId="{BE600800-78DE-4193-B063-544FA3DE8818}" type="presParOf" srcId="{333A1088-737F-45CB-B68E-254E46348037}" destId="{D005CE8C-CC26-4C3E-AC11-E15060ECD759}" srcOrd="2" destOrd="0" presId="urn:microsoft.com/office/officeart/2005/8/layout/target3"/>
    <dgm:cxn modelId="{6D830E24-8786-4DB9-924A-383DC5792D6F}" type="presParOf" srcId="{333A1088-737F-45CB-B68E-254E46348037}" destId="{2C702D82-9B77-49B7-9568-BB8EB47C3372}" srcOrd="3" destOrd="0" presId="urn:microsoft.com/office/officeart/2005/8/layout/target3"/>
    <dgm:cxn modelId="{C5B11AA6-55A2-4E80-89F9-5DB89E6EC14A}" type="presParOf" srcId="{333A1088-737F-45CB-B68E-254E46348037}" destId="{A52A0455-90FF-4808-ABD0-F02540D31D5A}" srcOrd="4" destOrd="0" presId="urn:microsoft.com/office/officeart/2005/8/layout/target3"/>
    <dgm:cxn modelId="{B34097BA-C226-4FC7-B3CD-AF08F9998471}" type="presParOf" srcId="{333A1088-737F-45CB-B68E-254E46348037}" destId="{6140AFEC-043D-4C43-A2F9-D0F5331DF3A3}" srcOrd="5" destOrd="0" presId="urn:microsoft.com/office/officeart/2005/8/layout/target3"/>
    <dgm:cxn modelId="{86BA33D1-EDF5-4979-B62F-C464C4C07385}" type="presParOf" srcId="{333A1088-737F-45CB-B68E-254E46348037}" destId="{9358AC05-5D7D-4327-9F80-1AD486AEA664}" srcOrd="6" destOrd="0" presId="urn:microsoft.com/office/officeart/2005/8/layout/target3"/>
    <dgm:cxn modelId="{B2A83C95-AE10-4EDF-8F73-5C66C4306C85}" type="presParOf" srcId="{333A1088-737F-45CB-B68E-254E46348037}" destId="{313FC574-E1CD-4FB4-B054-0B805CE0447D}" srcOrd="7" destOrd="0" presId="urn:microsoft.com/office/officeart/2005/8/layout/target3"/>
    <dgm:cxn modelId="{A1865299-07FA-4F27-8869-03ACDC7E41A4}" type="presParOf" srcId="{333A1088-737F-45CB-B68E-254E46348037}" destId="{619D679B-A015-4ECF-8348-D1034C574F40}" srcOrd="8" destOrd="0" presId="urn:microsoft.com/office/officeart/2005/8/layout/target3"/>
    <dgm:cxn modelId="{74E00BAB-6EE7-44AB-B77E-D3F68C2EB229}" type="presParOf" srcId="{333A1088-737F-45CB-B68E-254E46348037}" destId="{322283A8-4A27-4CDA-BAE3-F381106A9174}" srcOrd="9" destOrd="0" presId="urn:microsoft.com/office/officeart/2005/8/layout/target3"/>
    <dgm:cxn modelId="{C6E0E3F1-DD3E-4B5E-BC23-5015D9C34EFE}" type="presParOf" srcId="{333A1088-737F-45CB-B68E-254E46348037}" destId="{FFC9F71D-1B4F-4AD9-A4A6-86ADEFC8AF5C}" srcOrd="10" destOrd="0" presId="urn:microsoft.com/office/officeart/2005/8/layout/target3"/>
    <dgm:cxn modelId="{299E069C-8F1D-4AB9-81B0-C6130A8A39BB}" type="presParOf" srcId="{333A1088-737F-45CB-B68E-254E46348037}" destId="{25B08C86-7E15-44DC-BE7F-FFB55DD49D12}" srcOrd="11" destOrd="0" presId="urn:microsoft.com/office/officeart/2005/8/layout/target3"/>
    <dgm:cxn modelId="{AAE1AEF9-EFA6-4EFD-B3A3-4C36DBFD7D02}" type="presParOf" srcId="{333A1088-737F-45CB-B68E-254E46348037}" destId="{76644BE8-9D7C-4C09-B250-3D10AF48CBB7}" srcOrd="12" destOrd="0" presId="urn:microsoft.com/office/officeart/2005/8/layout/target3"/>
    <dgm:cxn modelId="{E1134680-A726-4BBC-BE53-804F6FCFD7DB}" type="presParOf" srcId="{333A1088-737F-45CB-B68E-254E46348037}" destId="{EE85B701-7295-41C0-BA7A-34D3756A2AE6}" srcOrd="13" destOrd="0" presId="urn:microsoft.com/office/officeart/2005/8/layout/target3"/>
    <dgm:cxn modelId="{C40ECCAC-3BB1-44CC-826B-41478ADC4F1E}" type="presParOf" srcId="{333A1088-737F-45CB-B68E-254E46348037}" destId="{8BEBB6EC-1DAA-4CAC-8A25-BC0FCBD5DBD5}" srcOrd="14" destOrd="0" presId="urn:microsoft.com/office/officeart/2005/8/layout/target3"/>
    <dgm:cxn modelId="{E1961E70-1D54-4749-8236-8FC078BFCF54}" type="presParOf" srcId="{333A1088-737F-45CB-B68E-254E46348037}" destId="{41CA92B1-2F09-48D8-ACE4-465CAF918C2C}" srcOrd="15" destOrd="0" presId="urn:microsoft.com/office/officeart/2005/8/layout/target3"/>
    <dgm:cxn modelId="{14114202-BA80-4E0B-9452-48513D3414BE}" type="presParOf" srcId="{333A1088-737F-45CB-B68E-254E46348037}" destId="{44810F33-5078-4AE9-9C7C-25A884644228}" srcOrd="16" destOrd="0" presId="urn:microsoft.com/office/officeart/2005/8/layout/target3"/>
    <dgm:cxn modelId="{2A182C04-B3C1-4828-97C2-033F8ED415D5}" type="presParOf" srcId="{333A1088-737F-45CB-B68E-254E46348037}" destId="{B7050CC9-0FC3-4C26-923E-C583681B813F}" srcOrd="17" destOrd="0" presId="urn:microsoft.com/office/officeart/2005/8/layout/target3"/>
    <dgm:cxn modelId="{C5BBBC29-BA0C-4E2F-9EFB-820CD9CD12A1}" type="presParOf" srcId="{333A1088-737F-45CB-B68E-254E46348037}" destId="{FAB7270F-BD54-4209-A1BF-86DD19A2869E}" srcOrd="18" destOrd="0" presId="urn:microsoft.com/office/officeart/2005/8/layout/target3"/>
    <dgm:cxn modelId="{81D28AD3-0A87-496A-A0B4-F6C933D71F2B}" type="presParOf" srcId="{333A1088-737F-45CB-B68E-254E46348037}" destId="{F6A3497E-3B06-4E8A-81CF-A3F38E3BB429}" srcOrd="19" destOrd="0" presId="urn:microsoft.com/office/officeart/2005/8/layout/target3"/>
    <dgm:cxn modelId="{6CE4D095-C1B8-4E03-8FEB-3CC89108B4E2}" type="presParOf" srcId="{333A1088-737F-45CB-B68E-254E46348037}" destId="{3F28FED3-D868-404F-A6DC-8E84E4FB3EF8}" srcOrd="20" destOrd="0" presId="urn:microsoft.com/office/officeart/2005/8/layout/target3"/>
    <dgm:cxn modelId="{BE4B4FEF-639B-4062-9427-C4CD81C6CA1D}" type="presParOf" srcId="{333A1088-737F-45CB-B68E-254E46348037}" destId="{AED2198E-93D5-4001-81B4-73124B309672}" srcOrd="21" destOrd="0" presId="urn:microsoft.com/office/officeart/2005/8/layout/target3"/>
    <dgm:cxn modelId="{6642121B-4361-40B4-80F7-070E118C3C94}" type="presParOf" srcId="{333A1088-737F-45CB-B68E-254E46348037}" destId="{2BE915AB-18AA-4053-B92C-3BFC9ED204BB}" srcOrd="22" destOrd="0" presId="urn:microsoft.com/office/officeart/2005/8/layout/target3"/>
    <dgm:cxn modelId="{F61F4BB0-31F9-4306-9505-79F1E106312D}" type="presParOf" srcId="{333A1088-737F-45CB-B68E-254E46348037}" destId="{6BB5E863-4638-4E1D-BFDE-399D028AC4ED}" srcOrd="23" destOrd="0" presId="urn:microsoft.com/office/officeart/2005/8/layout/target3"/>
    <dgm:cxn modelId="{43DB0800-9487-44E2-8B82-7B0D1D4CE6F0}" type="presParOf" srcId="{333A1088-737F-45CB-B68E-254E46348037}" destId="{5A5FFA88-C948-4069-8E93-59FA12366E83}" srcOrd="24" destOrd="0" presId="urn:microsoft.com/office/officeart/2005/8/layout/target3"/>
    <dgm:cxn modelId="{F25AC21F-BAE0-4923-B801-9410A03C7348}" type="presParOf" srcId="{333A1088-737F-45CB-B68E-254E46348037}" destId="{890E4F0B-2866-4A3F-A3C7-2A14B1797930}" srcOrd="25" destOrd="0" presId="urn:microsoft.com/office/officeart/2005/8/layout/target3"/>
    <dgm:cxn modelId="{4B04DFD8-39FA-4FF0-8BE8-5C30B9523CD0}" type="presParOf" srcId="{333A1088-737F-45CB-B68E-254E46348037}" destId="{307B873D-D319-40E7-AEA8-EAE5900FADE7}" srcOrd="26" destOrd="0" presId="urn:microsoft.com/office/officeart/2005/8/layout/target3"/>
    <dgm:cxn modelId="{D29904BB-08CF-47CF-88C9-6E5F93E2240C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Včelka – dělení 1-5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3.05.2012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ED9D-B10A-4B6C-B28F-44E157CDE85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C037-9820-4FF3-AE61-3027201F1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143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ED9D-B10A-4B6C-B28F-44E157CDE85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C037-9820-4FF3-AE61-3027201F1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118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ED9D-B10A-4B6C-B28F-44E157CDE85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C037-9820-4FF3-AE61-3027201F1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9993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ED9D-B10A-4B6C-B28F-44E157CDE85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C037-9820-4FF3-AE61-3027201F1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152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ED9D-B10A-4B6C-B28F-44E157CDE85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C037-9820-4FF3-AE61-3027201F1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5479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ED9D-B10A-4B6C-B28F-44E157CDE85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C037-9820-4FF3-AE61-3027201F1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1133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ED9D-B10A-4B6C-B28F-44E157CDE85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C037-9820-4FF3-AE61-3027201F1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922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ED9D-B10A-4B6C-B28F-44E157CDE85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C037-9820-4FF3-AE61-3027201F1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58942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ED9D-B10A-4B6C-B28F-44E157CDE85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C037-9820-4FF3-AE61-3027201F1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054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ED9D-B10A-4B6C-B28F-44E157CDE85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C037-9820-4FF3-AE61-3027201F1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394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06ED9D-B10A-4B6C-B28F-44E157CDE85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4C037-9820-4FF3-AE61-3027201F1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0959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06ED9D-B10A-4B6C-B28F-44E157CDE855}" type="datetimeFigureOut">
              <a:rPr lang="cs-CZ" smtClean="0"/>
              <a:t>19.8.2012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4C037-9820-4FF3-AE61-3027201F19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5036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Zlata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ČErná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983162047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9279965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Včelka – dělení 1-5</a:t>
            </a:r>
            <a:endParaRPr lang="cs-CZ" sz="4400" b="1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dělení. 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Dělení.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 procvičování dělení 1-5.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dělení. Žáci se aktivně podíleli na úkolu a dále vymýšleli další různé příklady. Na konci hodiny jsem každému pracovní list vytiskla a žáci samostatně obrázek vybarvili dle vypočítaných příkladů. Správnost jsme ověřili na tabuli.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3412736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188640"/>
            <a:ext cx="6912768" cy="6511454"/>
          </a:xfrm>
        </p:spPr>
      </p:pic>
    </p:spTree>
    <p:extLst>
      <p:ext uri="{BB962C8B-B14F-4D97-AF65-F5344CB8AC3E}">
        <p14:creationId xmlns:p14="http://schemas.microsoft.com/office/powerpoint/2010/main" val="3804273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16632"/>
            <a:ext cx="6696744" cy="6367438"/>
          </a:xfrm>
        </p:spPr>
      </p:pic>
    </p:spTree>
    <p:extLst>
      <p:ext uri="{BB962C8B-B14F-4D97-AF65-F5344CB8AC3E}">
        <p14:creationId xmlns:p14="http://schemas.microsoft.com/office/powerpoint/2010/main" val="240352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148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Včelka – dělení 1-5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Zlata ČErná.</dc:title>
  <dc:creator>Uzivatel</dc:creator>
  <cp:lastModifiedBy>Uzivatel</cp:lastModifiedBy>
  <cp:revision>9</cp:revision>
  <dcterms:created xsi:type="dcterms:W3CDTF">2012-07-23T12:05:03Z</dcterms:created>
  <dcterms:modified xsi:type="dcterms:W3CDTF">2012-08-18T22:26:44Z</dcterms:modified>
</cp:coreProperties>
</file>