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6" r:id="rId4"/>
    <p:sldId id="258" r:id="rId5"/>
    <p:sldId id="263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7420B0D-1D53-4AB3-9595-7AF52BF5B6A0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23E9ADC-3B8B-48AB-8E89-5D9237E328E1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  <p:sndAc>
      <p:stSnd>
        <p:snd r:embed="rId13" name="chimes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VY_32_INOVACE_22B_PODSTATNÁ </a:t>
            </a:r>
            <a:r>
              <a:rPr lang="cs-CZ" sz="3200" b="1" dirty="0" smtClean="0"/>
              <a:t>JMÉNA RODU STŘEDNÍHO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92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4165072"/>
          </a:xfrm>
        </p:spPr>
        <p:txBody>
          <a:bodyPr/>
          <a:lstStyle/>
          <a:p>
            <a:r>
              <a:rPr lang="cs-CZ" dirty="0" smtClean="0"/>
              <a:t>Podstatná jména rodu středního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skloňuj </a:t>
            </a:r>
            <a:r>
              <a:rPr lang="cs-CZ" smtClean="0"/>
              <a:t>podle vzorů</a:t>
            </a:r>
            <a:br>
              <a:rPr lang="cs-CZ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2876382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rodu středního</a:t>
            </a:r>
            <a:endParaRPr lang="cs-CZ" dirty="0"/>
          </a:p>
        </p:txBody>
      </p:sp>
      <p:pic>
        <p:nvPicPr>
          <p:cNvPr id="1026" name="Picture 2" descr="C:\Users\Míková\AppData\Local\Microsoft\Windows\Temporary Internet Files\Content.IE5\B4H5KBFA\MP900439450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1602" y="1935163"/>
            <a:ext cx="4540796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89665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převeď do stejného pádu, v jakém je vzor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sz="half" idx="1"/>
          </p:nvPr>
        </p:nvSpPr>
        <p:spPr/>
        <p:txBody>
          <a:bodyPr anchor="ctr">
            <a:normAutofit lnSpcReduction="10000"/>
          </a:bodyPr>
          <a:lstStyle/>
          <a:p>
            <a:r>
              <a:rPr lang="cs-CZ" dirty="0" smtClean="0"/>
              <a:t> město</a:t>
            </a:r>
          </a:p>
          <a:p>
            <a:r>
              <a:rPr lang="cs-CZ" dirty="0" smtClean="0"/>
              <a:t> strašidlo</a:t>
            </a:r>
          </a:p>
          <a:p>
            <a:r>
              <a:rPr lang="cs-CZ" dirty="0" smtClean="0"/>
              <a:t> bidlo</a:t>
            </a:r>
          </a:p>
          <a:p>
            <a:r>
              <a:rPr lang="cs-CZ" dirty="0" smtClean="0"/>
              <a:t> kolo</a:t>
            </a:r>
          </a:p>
          <a:p>
            <a:r>
              <a:rPr lang="cs-CZ" dirty="0" smtClean="0"/>
              <a:t> sídlo</a:t>
            </a:r>
          </a:p>
          <a:p>
            <a:r>
              <a:rPr lang="cs-CZ" dirty="0" smtClean="0"/>
              <a:t> mýdlo</a:t>
            </a:r>
          </a:p>
          <a:p>
            <a:r>
              <a:rPr lang="cs-CZ" dirty="0" smtClean="0"/>
              <a:t> veslo</a:t>
            </a:r>
          </a:p>
          <a:p>
            <a:r>
              <a:rPr lang="cs-CZ" dirty="0" smtClean="0"/>
              <a:t> dělo</a:t>
            </a:r>
          </a:p>
          <a:p>
            <a:r>
              <a:rPr lang="cs-CZ" dirty="0" smtClean="0"/>
              <a:t> chodidlo</a:t>
            </a:r>
          </a:p>
          <a:p>
            <a:r>
              <a:rPr lang="cs-CZ" dirty="0" smtClean="0"/>
              <a:t> </a:t>
            </a:r>
            <a:r>
              <a:rPr lang="cs-CZ" dirty="0" smtClean="0"/>
              <a:t>divadlo</a:t>
            </a:r>
            <a:endParaRPr lang="cs-CZ" dirty="0" smtClean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 městy</a:t>
            </a:r>
          </a:p>
          <a:p>
            <a:r>
              <a:rPr lang="cs-CZ" dirty="0" smtClean="0"/>
              <a:t> se strašidly…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523014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převeď do stejného pádu, v jakém je vzor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sz="half" idx="1"/>
          </p:nvPr>
        </p:nvSpPr>
        <p:spPr/>
        <p:txBody>
          <a:bodyPr anchor="ctr">
            <a:normAutofit/>
          </a:bodyPr>
          <a:lstStyle/>
          <a:p>
            <a:r>
              <a:rPr lang="cs-CZ" dirty="0" smtClean="0"/>
              <a:t>světlo</a:t>
            </a:r>
            <a:endParaRPr lang="cs-CZ" dirty="0" smtClean="0"/>
          </a:p>
          <a:p>
            <a:r>
              <a:rPr lang="cs-CZ" dirty="0" smtClean="0"/>
              <a:t> žihadlo</a:t>
            </a:r>
          </a:p>
          <a:p>
            <a:r>
              <a:rPr lang="cs-CZ" dirty="0" smtClean="0"/>
              <a:t> maso</a:t>
            </a:r>
          </a:p>
          <a:p>
            <a:r>
              <a:rPr lang="cs-CZ" dirty="0" smtClean="0"/>
              <a:t> </a:t>
            </a:r>
            <a:r>
              <a:rPr lang="cs-CZ" dirty="0" smtClean="0"/>
              <a:t>číslo</a:t>
            </a:r>
            <a:endParaRPr lang="cs-CZ" dirty="0" smtClean="0"/>
          </a:p>
          <a:p>
            <a:r>
              <a:rPr lang="cs-CZ" dirty="0" smtClean="0"/>
              <a:t> křeslo</a:t>
            </a:r>
          </a:p>
          <a:p>
            <a:r>
              <a:rPr lang="cs-CZ" dirty="0" smtClean="0"/>
              <a:t> pravidlo</a:t>
            </a:r>
          </a:p>
          <a:p>
            <a:r>
              <a:rPr lang="cs-CZ" dirty="0" smtClean="0"/>
              <a:t> prostěradlo</a:t>
            </a:r>
          </a:p>
          <a:p>
            <a:r>
              <a:rPr lang="cs-CZ" dirty="0" smtClean="0"/>
              <a:t> sklo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0160475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Podstatná jména převeď do stejného pádu, v jakém je vzor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600" dirty="0" smtClean="0"/>
              <a:t>Pole</a:t>
            </a:r>
          </a:p>
          <a:p>
            <a:r>
              <a:rPr lang="cs-CZ" sz="3600" dirty="0" smtClean="0"/>
              <a:t>Srdce</a:t>
            </a:r>
          </a:p>
          <a:p>
            <a:r>
              <a:rPr lang="cs-CZ" sz="3600" dirty="0" smtClean="0"/>
              <a:t>Vejce</a:t>
            </a:r>
          </a:p>
          <a:p>
            <a:r>
              <a:rPr lang="cs-CZ" sz="3600" dirty="0" smtClean="0"/>
              <a:t>Labe</a:t>
            </a:r>
          </a:p>
          <a:p>
            <a:r>
              <a:rPr lang="cs-CZ" sz="3600" dirty="0" smtClean="0"/>
              <a:t>Parkoviště</a:t>
            </a:r>
          </a:p>
          <a:p>
            <a:r>
              <a:rPr lang="cs-CZ" sz="3600" dirty="0" smtClean="0"/>
              <a:t>Ovoce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3600" dirty="0" smtClean="0"/>
              <a:t>Na poli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2652339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4237080"/>
          </a:xfrm>
        </p:spPr>
        <p:txBody>
          <a:bodyPr>
            <a:normAutofit/>
          </a:bodyPr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3"/>
              </a:rPr>
              <a:t>www.ofice.microsoft.com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636330"/>
      </p:ext>
    </p:extLst>
  </p:cSld>
  <p:clrMapOvr>
    <a:masterClrMapping/>
  </p:clrMapOvr>
  <p:transition spd="slow">
    <p:push dir="u"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</TotalTime>
  <Words>106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VY_32_INOVACE_22B_PODSTATNÁ JMÉNA RODU STŘEDNÍHO</vt:lpstr>
      <vt:lpstr>Podstatná jména rodu středního  - skloňuj podle vzorů </vt:lpstr>
      <vt:lpstr>Podstatná jména rodu středního</vt:lpstr>
      <vt:lpstr>Podstatná jména převeď do stejného pádu, v jakém je vzor</vt:lpstr>
      <vt:lpstr>Podstatná jména převeď do stejného pádu, v jakém je vzor</vt:lpstr>
      <vt:lpstr>Podstatná jména převeď do stejného pádu, v jakém je vzor</vt:lpstr>
      <vt:lpstr>Ilustrace: www.ofice.microsoft.com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rodu středního</dc:title>
  <dc:creator>Míková</dc:creator>
  <cp:lastModifiedBy>Míková</cp:lastModifiedBy>
  <cp:revision>9</cp:revision>
  <dcterms:created xsi:type="dcterms:W3CDTF">2011-02-07T17:20:52Z</dcterms:created>
  <dcterms:modified xsi:type="dcterms:W3CDTF">2012-03-10T12:09:22Z</dcterms:modified>
</cp:coreProperties>
</file>