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4_4" csCatId="accent4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NÁZEV: VY_32_INOVACE_03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AUTOR: Zlata Černá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TEMA: Kravička – násobení a dělení 2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E46725E-13A1-4082-A664-334D30DB29F8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66E7C3A9-3CF0-4D46-A678-102BF2C88660}" type="parTrans" cxnId="{3DD58DF6-1155-418E-BDA2-292982C323D1}">
      <dgm:prSet/>
      <dgm:spPr/>
      <dgm:t>
        <a:bodyPr/>
        <a:lstStyle/>
        <a:p>
          <a:endParaRPr lang="cs-CZ"/>
        </a:p>
      </dgm:t>
    </dgm:pt>
    <dgm:pt modelId="{7FC4C60C-EE17-4CFF-956A-4B12066A1B6F}" type="sibTrans" cxnId="{3DD58DF6-1155-418E-BDA2-292982C323D1}">
      <dgm:prSet/>
      <dgm:spPr/>
      <dgm:t>
        <a:bodyPr/>
        <a:lstStyle/>
        <a:p>
          <a:endParaRPr lang="cs-CZ"/>
        </a:p>
      </dgm:t>
    </dgm:pt>
    <dgm:pt modelId="{6F0626F1-15CA-49C8-B81F-B6D7E87A87F7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OVĚŘENÍ VE VÝUCE: 7.05.2012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38E49659-7EFD-48BA-B020-66F1ED5E40CB}" type="parTrans" cxnId="{2C4B0FD2-9EB3-4A65-8F14-48A8FF2D9AD7}">
      <dgm:prSet/>
      <dgm:spPr/>
      <dgm:t>
        <a:bodyPr/>
        <a:lstStyle/>
        <a:p>
          <a:endParaRPr lang="cs-CZ"/>
        </a:p>
      </dgm:t>
    </dgm:pt>
    <dgm:pt modelId="{B74ECF5B-DCCB-4483-870F-D2A0CC7689AD}" type="sibTrans" cxnId="{2C4B0FD2-9EB3-4A65-8F14-48A8FF2D9AD7}">
      <dgm:prSet/>
      <dgm:spPr/>
      <dgm:t>
        <a:bodyPr/>
        <a:lstStyle/>
        <a:p>
          <a:endParaRPr lang="cs-CZ"/>
        </a:p>
      </dgm:t>
    </dgm:pt>
    <dgm:pt modelId="{1615425B-E281-46A0-90B7-0FFEB7F7A93A}">
      <dgm:prSet/>
      <dgm:spPr/>
      <dgm:t>
        <a:bodyPr/>
        <a:lstStyle/>
        <a:p>
          <a:pPr rtl="0"/>
          <a:endParaRPr lang="cs-CZ" dirty="0"/>
        </a:p>
      </dgm:t>
    </dgm:pt>
    <dgm:pt modelId="{BFBFD0AA-E6A1-49CB-95F1-591145E3E56F}" type="parTrans" cxnId="{0D42F093-4730-4D48-8C14-1E8EF4338A87}">
      <dgm:prSet/>
      <dgm:spPr/>
      <dgm:t>
        <a:bodyPr/>
        <a:lstStyle/>
        <a:p>
          <a:endParaRPr lang="cs-CZ"/>
        </a:p>
      </dgm:t>
    </dgm:pt>
    <dgm:pt modelId="{B2636547-7EDF-4D02-8D55-E629BB97DF8F}" type="sibTrans" cxnId="{0D42F093-4730-4D48-8C14-1E8EF4338A87}">
      <dgm:prSet/>
      <dgm:spPr/>
      <dgm:t>
        <a:bodyPr/>
        <a:lstStyle/>
        <a:p>
          <a:endParaRPr lang="cs-CZ"/>
        </a:p>
      </dgm:t>
    </dgm:pt>
    <dgm:pt modelId="{EF777731-4551-45BE-82E6-3DC3DD570F19}">
      <dgm:prSet custT="1"/>
      <dgm:spPr/>
      <dgm:t>
        <a:bodyPr/>
        <a:lstStyle/>
        <a:p>
          <a:pPr rtl="0"/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D75D0034-D907-472F-9E5B-F71C22B84C98}" type="parTrans" cxnId="{5643D4E4-B7D1-4958-8C0D-5D1ECE2C1017}">
      <dgm:prSet/>
      <dgm:spPr/>
      <dgm:t>
        <a:bodyPr/>
        <a:lstStyle/>
        <a:p>
          <a:endParaRPr lang="cs-CZ"/>
        </a:p>
      </dgm:t>
    </dgm:pt>
    <dgm:pt modelId="{6058EC33-B37A-4AB4-9973-53234093D856}" type="sibTrans" cxnId="{5643D4E4-B7D1-4958-8C0D-5D1ECE2C101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 custLinFactNeighborY="1538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1190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7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7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7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7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7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7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7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7"/>
      <dgm:spPr/>
      <dgm:t>
        <a:bodyPr/>
        <a:lstStyle/>
        <a:p>
          <a:endParaRPr lang="cs-CZ"/>
        </a:p>
      </dgm:t>
    </dgm:pt>
    <dgm:pt modelId="{41CA92B1-2F09-48D8-ACE4-465CAF918C2C}" type="pres">
      <dgm:prSet presAssocID="{7E46725E-13A1-4082-A664-334D30DB29F8}" presName="vertSpace6" presStyleLbl="node1" presStyleIdx="4" presStyleCnt="7"/>
      <dgm:spPr/>
      <dgm:t>
        <a:bodyPr/>
        <a:lstStyle/>
        <a:p>
          <a:endParaRPr lang="cs-CZ"/>
        </a:p>
      </dgm:t>
    </dgm:pt>
    <dgm:pt modelId="{44810F33-5078-4AE9-9C7C-25A884644228}" type="pres">
      <dgm:prSet presAssocID="{7E46725E-13A1-4082-A664-334D30DB29F8}" presName="circle6" presStyleLbl="node1" presStyleIdx="5" presStyleCnt="7"/>
      <dgm:spPr/>
      <dgm:t>
        <a:bodyPr/>
        <a:lstStyle/>
        <a:p>
          <a:endParaRPr lang="cs-CZ"/>
        </a:p>
      </dgm:t>
    </dgm:pt>
    <dgm:pt modelId="{B7050CC9-0FC3-4C26-923E-C583681B813F}" type="pres">
      <dgm:prSet presAssocID="{7E46725E-13A1-4082-A664-334D30DB29F8}" presName="rect6" presStyleLbl="alignAcc1" presStyleIdx="5" presStyleCnt="7"/>
      <dgm:spPr/>
      <dgm:t>
        <a:bodyPr/>
        <a:lstStyle/>
        <a:p>
          <a:endParaRPr lang="cs-CZ"/>
        </a:p>
      </dgm:t>
    </dgm:pt>
    <dgm:pt modelId="{FAB7270F-BD54-4209-A1BF-86DD19A2869E}" type="pres">
      <dgm:prSet presAssocID="{6F0626F1-15CA-49C8-B81F-B6D7E87A87F7}" presName="vertSpace7" presStyleLbl="node1" presStyleIdx="5" presStyleCnt="7"/>
      <dgm:spPr/>
      <dgm:t>
        <a:bodyPr/>
        <a:lstStyle/>
        <a:p>
          <a:endParaRPr lang="cs-CZ"/>
        </a:p>
      </dgm:t>
    </dgm:pt>
    <dgm:pt modelId="{F6A3497E-3B06-4E8A-81CF-A3F38E3BB429}" type="pres">
      <dgm:prSet presAssocID="{6F0626F1-15CA-49C8-B81F-B6D7E87A87F7}" presName="circle7" presStyleLbl="node1" presStyleIdx="6" presStyleCnt="7"/>
      <dgm:spPr/>
      <dgm:t>
        <a:bodyPr/>
        <a:lstStyle/>
        <a:p>
          <a:endParaRPr lang="cs-CZ"/>
        </a:p>
      </dgm:t>
    </dgm:pt>
    <dgm:pt modelId="{3F28FED3-D868-404F-A6DC-8E84E4FB3EF8}" type="pres">
      <dgm:prSet presAssocID="{6F0626F1-15CA-49C8-B81F-B6D7E87A87F7}" presName="rect7" presStyleLbl="alignAcc1" presStyleIdx="6" presStyleCnt="7" custLinFactNeighborX="-848" custLinFactNeighborY="-61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7B873D-D319-40E7-AEA8-EAE5900FADE7}" type="pres">
      <dgm:prSet presAssocID="{7E46725E-13A1-4082-A664-334D30DB29F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AA458F-2838-4E86-A843-E9E7E72F0C66}" type="pres">
      <dgm:prSet presAssocID="{6F0626F1-15CA-49C8-B81F-B6D7E87A87F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565B58-B0F7-46A5-A1B0-E8FF23C144F2}" type="presOf" srcId="{B651F6E3-6281-48DB-9319-2AEAFDAE7572}" destId="{6BB5E863-4638-4E1D-BFDE-399D028AC4ED}" srcOrd="1" destOrd="0" presId="urn:microsoft.com/office/officeart/2005/8/layout/target3"/>
    <dgm:cxn modelId="{2F660DF6-4714-4608-BBBC-B9DA4523BEF2}" type="presOf" srcId="{7E46725E-13A1-4082-A664-334D30DB29F8}" destId="{B7050CC9-0FC3-4C26-923E-C583681B813F}" srcOrd="0" destOrd="0" presId="urn:microsoft.com/office/officeart/2005/8/layout/target3"/>
    <dgm:cxn modelId="{CDD1FFF0-6EB9-45B1-8B30-AB11405E3F54}" type="presOf" srcId="{D1B46980-6531-4606-95E6-44980827E919}" destId="{2BE915AB-18AA-4053-B92C-3BFC9ED204BB}" srcOrd="1" destOrd="0" presId="urn:microsoft.com/office/officeart/2005/8/layout/target3"/>
    <dgm:cxn modelId="{F883D281-F1DD-4A84-A6D8-FE92B6D79D0F}" type="presOf" srcId="{D1D4F407-5343-4D3F-B5B9-D407B03CAEB4}" destId="{D005CE8C-CC26-4C3E-AC11-E15060ECD759}" srcOrd="0" destOrd="0" presId="urn:microsoft.com/office/officeart/2005/8/layout/target3"/>
    <dgm:cxn modelId="{F152D7B8-4FF6-43E0-9F07-FE2B950B84BE}" type="presOf" srcId="{D8197B8C-B260-4A16-BDF4-0947B075E274}" destId="{5A5FFA88-C948-4069-8E93-59FA12366E83}" srcOrd="1" destOrd="0" presId="urn:microsoft.com/office/officeart/2005/8/layout/target3"/>
    <dgm:cxn modelId="{2C4B0FD2-9EB3-4A65-8F14-48A8FF2D9AD7}" srcId="{757F3AB3-0718-4624-B441-E567A8F0AB56}" destId="{6F0626F1-15CA-49C8-B81F-B6D7E87A87F7}" srcOrd="6" destOrd="0" parTransId="{38E49659-7EFD-48BA-B020-66F1ED5E40CB}" sibTransId="{B74ECF5B-DCCB-4483-870F-D2A0CC7689AD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9EE3A7B-CB78-46A4-9149-6008D234903F}" type="presOf" srcId="{7E46725E-13A1-4082-A664-334D30DB29F8}" destId="{307B873D-D319-40E7-AEA8-EAE5900FADE7}" srcOrd="1" destOrd="0" presId="urn:microsoft.com/office/officeart/2005/8/layout/target3"/>
    <dgm:cxn modelId="{07074E08-CA94-4609-9DBF-75D8F8A28378}" type="presOf" srcId="{B651F6E3-6281-48DB-9319-2AEAFDAE7572}" destId="{619D679B-A015-4ECF-8348-D1034C574F40}" srcOrd="0" destOrd="0" presId="urn:microsoft.com/office/officeart/2005/8/layout/target3"/>
    <dgm:cxn modelId="{9EE56334-FF29-4B4D-B670-8BCF41DADDB5}" type="presOf" srcId="{6F0626F1-15CA-49C8-B81F-B6D7E87A87F7}" destId="{E7AA458F-2838-4E86-A843-E9E7E72F0C66}" srcOrd="1" destOrd="0" presId="urn:microsoft.com/office/officeart/2005/8/layout/target3"/>
    <dgm:cxn modelId="{147AB5F0-BF9C-4EC5-8C23-68898CB26E06}" type="presOf" srcId="{6F0626F1-15CA-49C8-B81F-B6D7E87A87F7}" destId="{3F28FED3-D868-404F-A6DC-8E84E4FB3EF8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AC8C9E5-0A2C-4871-9B39-085C5DA661B7}" type="presOf" srcId="{D1D4F407-5343-4D3F-B5B9-D407B03CAEB4}" destId="{AED2198E-93D5-4001-81B4-73124B309672}" srcOrd="1" destOrd="0" presId="urn:microsoft.com/office/officeart/2005/8/layout/target3"/>
    <dgm:cxn modelId="{5C322281-CE3E-4021-BD14-0CF6CB756826}" type="presOf" srcId="{4C35D32F-0EAB-4CD7-82EE-45574DC2A586}" destId="{8BEBB6EC-1DAA-4CAC-8A25-BC0FCBD5DBD5}" srcOrd="0" destOrd="0" presId="urn:microsoft.com/office/officeart/2005/8/layout/target3"/>
    <dgm:cxn modelId="{5643D4E4-B7D1-4958-8C0D-5D1ECE2C1017}" srcId="{757F3AB3-0718-4624-B441-E567A8F0AB56}" destId="{EF777731-4551-45BE-82E6-3DC3DD570F19}" srcOrd="7" destOrd="0" parTransId="{D75D0034-D907-472F-9E5B-F71C22B84C98}" sibTransId="{6058EC33-B37A-4AB4-9973-53234093D856}"/>
    <dgm:cxn modelId="{3DD58DF6-1155-418E-BDA2-292982C323D1}" srcId="{757F3AB3-0718-4624-B441-E567A8F0AB56}" destId="{7E46725E-13A1-4082-A664-334D30DB29F8}" srcOrd="5" destOrd="0" parTransId="{66E7C3A9-3CF0-4D46-A678-102BF2C88660}" sibTransId="{7FC4C60C-EE17-4CFF-956A-4B12066A1B6F}"/>
    <dgm:cxn modelId="{C2003E35-FB5A-41B3-A91A-880465612933}" type="presOf" srcId="{D8197B8C-B260-4A16-BDF4-0947B075E274}" destId="{25B08C86-7E15-44DC-BE7F-FFB55DD49D12}" srcOrd="0" destOrd="0" presId="urn:microsoft.com/office/officeart/2005/8/layout/target3"/>
    <dgm:cxn modelId="{567A76CE-6828-46C0-B9EC-813BC8CC3C51}" type="presOf" srcId="{D1B46980-6531-4606-95E6-44980827E919}" destId="{6140AFEC-043D-4C43-A2F9-D0F5331DF3A3}" srcOrd="0" destOrd="0" presId="urn:microsoft.com/office/officeart/2005/8/layout/target3"/>
    <dgm:cxn modelId="{0D42F093-4730-4D48-8C14-1E8EF4338A87}" srcId="{757F3AB3-0718-4624-B441-E567A8F0AB56}" destId="{1615425B-E281-46A0-90B7-0FFEB7F7A93A}" srcOrd="8" destOrd="0" parTransId="{BFBFD0AA-E6A1-49CB-95F1-591145E3E56F}" sibTransId="{B2636547-7EDF-4D02-8D55-E629BB97DF8F}"/>
    <dgm:cxn modelId="{57214E9B-5D5F-4BEF-88A3-5E34188911E1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D280FFF-894C-4408-B75E-23EB50B00BE3}" type="presOf" srcId="{757F3AB3-0718-4624-B441-E567A8F0AB56}" destId="{333A1088-737F-45CB-B68E-254E46348037}" srcOrd="0" destOrd="0" presId="urn:microsoft.com/office/officeart/2005/8/layout/target3"/>
    <dgm:cxn modelId="{813B492A-A741-4624-A00A-DB861244C023}" type="presParOf" srcId="{333A1088-737F-45CB-B68E-254E46348037}" destId="{F5ABB229-8D3B-4694-996A-96F23CF14429}" srcOrd="0" destOrd="0" presId="urn:microsoft.com/office/officeart/2005/8/layout/target3"/>
    <dgm:cxn modelId="{A69C8561-4E97-4373-A9C4-0BE3B973E993}" type="presParOf" srcId="{333A1088-737F-45CB-B68E-254E46348037}" destId="{F41139FD-01EE-4571-8B17-4FB00FC51163}" srcOrd="1" destOrd="0" presId="urn:microsoft.com/office/officeart/2005/8/layout/target3"/>
    <dgm:cxn modelId="{39B3B963-4D9A-4CD4-809C-D5BC11757FD2}" type="presParOf" srcId="{333A1088-737F-45CB-B68E-254E46348037}" destId="{D005CE8C-CC26-4C3E-AC11-E15060ECD759}" srcOrd="2" destOrd="0" presId="urn:microsoft.com/office/officeart/2005/8/layout/target3"/>
    <dgm:cxn modelId="{CD1228DE-6A04-4141-999F-B8244DD484F2}" type="presParOf" srcId="{333A1088-737F-45CB-B68E-254E46348037}" destId="{2C702D82-9B77-49B7-9568-BB8EB47C3372}" srcOrd="3" destOrd="0" presId="urn:microsoft.com/office/officeart/2005/8/layout/target3"/>
    <dgm:cxn modelId="{7CA8BF73-5403-43A2-92A5-4B4E7674DE0F}" type="presParOf" srcId="{333A1088-737F-45CB-B68E-254E46348037}" destId="{A52A0455-90FF-4808-ABD0-F02540D31D5A}" srcOrd="4" destOrd="0" presId="urn:microsoft.com/office/officeart/2005/8/layout/target3"/>
    <dgm:cxn modelId="{E14CA703-5284-49C5-9EFD-081E8060325A}" type="presParOf" srcId="{333A1088-737F-45CB-B68E-254E46348037}" destId="{6140AFEC-043D-4C43-A2F9-D0F5331DF3A3}" srcOrd="5" destOrd="0" presId="urn:microsoft.com/office/officeart/2005/8/layout/target3"/>
    <dgm:cxn modelId="{84EA9095-9630-479A-B9CC-BBD1DBC4B0DD}" type="presParOf" srcId="{333A1088-737F-45CB-B68E-254E46348037}" destId="{9358AC05-5D7D-4327-9F80-1AD486AEA664}" srcOrd="6" destOrd="0" presId="urn:microsoft.com/office/officeart/2005/8/layout/target3"/>
    <dgm:cxn modelId="{F11A868D-C990-4030-A93D-3683C5804627}" type="presParOf" srcId="{333A1088-737F-45CB-B68E-254E46348037}" destId="{313FC574-E1CD-4FB4-B054-0B805CE0447D}" srcOrd="7" destOrd="0" presId="urn:microsoft.com/office/officeart/2005/8/layout/target3"/>
    <dgm:cxn modelId="{AAA4BE5F-2395-416F-B7FE-ED96BCF094A1}" type="presParOf" srcId="{333A1088-737F-45CB-B68E-254E46348037}" destId="{619D679B-A015-4ECF-8348-D1034C574F40}" srcOrd="8" destOrd="0" presId="urn:microsoft.com/office/officeart/2005/8/layout/target3"/>
    <dgm:cxn modelId="{0359BB0A-457E-4F20-8563-8C3636155CD1}" type="presParOf" srcId="{333A1088-737F-45CB-B68E-254E46348037}" destId="{322283A8-4A27-4CDA-BAE3-F381106A9174}" srcOrd="9" destOrd="0" presId="urn:microsoft.com/office/officeart/2005/8/layout/target3"/>
    <dgm:cxn modelId="{526DDFE8-28AF-4C9B-87E3-F28B318E7D10}" type="presParOf" srcId="{333A1088-737F-45CB-B68E-254E46348037}" destId="{FFC9F71D-1B4F-4AD9-A4A6-86ADEFC8AF5C}" srcOrd="10" destOrd="0" presId="urn:microsoft.com/office/officeart/2005/8/layout/target3"/>
    <dgm:cxn modelId="{88A79B89-5CE4-429C-93A4-0D4F5921A154}" type="presParOf" srcId="{333A1088-737F-45CB-B68E-254E46348037}" destId="{25B08C86-7E15-44DC-BE7F-FFB55DD49D12}" srcOrd="11" destOrd="0" presId="urn:microsoft.com/office/officeart/2005/8/layout/target3"/>
    <dgm:cxn modelId="{663A1C39-708A-4E01-BCEF-01305E67A616}" type="presParOf" srcId="{333A1088-737F-45CB-B68E-254E46348037}" destId="{76644BE8-9D7C-4C09-B250-3D10AF48CBB7}" srcOrd="12" destOrd="0" presId="urn:microsoft.com/office/officeart/2005/8/layout/target3"/>
    <dgm:cxn modelId="{E8ED23F0-8738-4839-81C6-B3A223B3811D}" type="presParOf" srcId="{333A1088-737F-45CB-B68E-254E46348037}" destId="{EE85B701-7295-41C0-BA7A-34D3756A2AE6}" srcOrd="13" destOrd="0" presId="urn:microsoft.com/office/officeart/2005/8/layout/target3"/>
    <dgm:cxn modelId="{DA2149D4-96CF-4312-88CB-17DC99C954A8}" type="presParOf" srcId="{333A1088-737F-45CB-B68E-254E46348037}" destId="{8BEBB6EC-1DAA-4CAC-8A25-BC0FCBD5DBD5}" srcOrd="14" destOrd="0" presId="urn:microsoft.com/office/officeart/2005/8/layout/target3"/>
    <dgm:cxn modelId="{0703652D-75FE-46EE-AEF0-5E12B21C0421}" type="presParOf" srcId="{333A1088-737F-45CB-B68E-254E46348037}" destId="{41CA92B1-2F09-48D8-ACE4-465CAF918C2C}" srcOrd="15" destOrd="0" presId="urn:microsoft.com/office/officeart/2005/8/layout/target3"/>
    <dgm:cxn modelId="{EB5A6851-AD75-4272-9F15-51B5E734471F}" type="presParOf" srcId="{333A1088-737F-45CB-B68E-254E46348037}" destId="{44810F33-5078-4AE9-9C7C-25A884644228}" srcOrd="16" destOrd="0" presId="urn:microsoft.com/office/officeart/2005/8/layout/target3"/>
    <dgm:cxn modelId="{9717819D-6AB3-49D4-A83C-E3CFA4B0BC20}" type="presParOf" srcId="{333A1088-737F-45CB-B68E-254E46348037}" destId="{B7050CC9-0FC3-4C26-923E-C583681B813F}" srcOrd="17" destOrd="0" presId="urn:microsoft.com/office/officeart/2005/8/layout/target3"/>
    <dgm:cxn modelId="{77A4B834-E794-4FAC-8DD8-CB4F894110D1}" type="presParOf" srcId="{333A1088-737F-45CB-B68E-254E46348037}" destId="{FAB7270F-BD54-4209-A1BF-86DD19A2869E}" srcOrd="18" destOrd="0" presId="urn:microsoft.com/office/officeart/2005/8/layout/target3"/>
    <dgm:cxn modelId="{8D87E551-49AD-4A02-A02B-6295E53A32CB}" type="presParOf" srcId="{333A1088-737F-45CB-B68E-254E46348037}" destId="{F6A3497E-3B06-4E8A-81CF-A3F38E3BB429}" srcOrd="19" destOrd="0" presId="urn:microsoft.com/office/officeart/2005/8/layout/target3"/>
    <dgm:cxn modelId="{81C4F3B6-EA5B-42C9-897A-7BD113C6F4E4}" type="presParOf" srcId="{333A1088-737F-45CB-B68E-254E46348037}" destId="{3F28FED3-D868-404F-A6DC-8E84E4FB3EF8}" srcOrd="20" destOrd="0" presId="urn:microsoft.com/office/officeart/2005/8/layout/target3"/>
    <dgm:cxn modelId="{D98BD81D-1C91-43C1-B1A5-E4058DF04F2E}" type="presParOf" srcId="{333A1088-737F-45CB-B68E-254E46348037}" destId="{AED2198E-93D5-4001-81B4-73124B309672}" srcOrd="21" destOrd="0" presId="urn:microsoft.com/office/officeart/2005/8/layout/target3"/>
    <dgm:cxn modelId="{DBA1B292-806E-4BB2-8A42-C421425EEA4C}" type="presParOf" srcId="{333A1088-737F-45CB-B68E-254E46348037}" destId="{2BE915AB-18AA-4053-B92C-3BFC9ED204BB}" srcOrd="22" destOrd="0" presId="urn:microsoft.com/office/officeart/2005/8/layout/target3"/>
    <dgm:cxn modelId="{D4E2618F-B42B-4DE3-AE7D-80638855E73E}" type="presParOf" srcId="{333A1088-737F-45CB-B68E-254E46348037}" destId="{6BB5E863-4638-4E1D-BFDE-399D028AC4ED}" srcOrd="23" destOrd="0" presId="urn:microsoft.com/office/officeart/2005/8/layout/target3"/>
    <dgm:cxn modelId="{12094ED8-76F6-4BFD-ACAE-1DBF3BD165E0}" type="presParOf" srcId="{333A1088-737F-45CB-B68E-254E46348037}" destId="{5A5FFA88-C948-4069-8E93-59FA12366E83}" srcOrd="24" destOrd="0" presId="urn:microsoft.com/office/officeart/2005/8/layout/target3"/>
    <dgm:cxn modelId="{1853FA97-647B-4F43-965D-A89C775DA561}" type="presParOf" srcId="{333A1088-737F-45CB-B68E-254E46348037}" destId="{890E4F0B-2866-4A3F-A3C7-2A14B1797930}" srcOrd="25" destOrd="0" presId="urn:microsoft.com/office/officeart/2005/8/layout/target3"/>
    <dgm:cxn modelId="{4B32E355-6A48-4122-A164-515582D74479}" type="presParOf" srcId="{333A1088-737F-45CB-B68E-254E46348037}" destId="{307B873D-D319-40E7-AEA8-EAE5900FADE7}" srcOrd="26" destOrd="0" presId="urn:microsoft.com/office/officeart/2005/8/layout/target3"/>
    <dgm:cxn modelId="{F8EFA1B8-728C-4FD9-A981-54DF7E23705E}" type="presParOf" srcId="{333A1088-737F-45CB-B68E-254E46348037}" destId="{E7AA458F-2838-4E86-A843-E9E7E72F0C66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71416"/>
          <a:ext cx="4643470" cy="46434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321735" y="0"/>
          <a:ext cx="5893635" cy="46434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kern="12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0"/>
        <a:ext cx="5893635" cy="464346"/>
      </dsp:txXfrm>
    </dsp:sp>
    <dsp:sp modelId="{A52A0455-90FF-4808-ABD0-F02540D31D5A}">
      <dsp:nvSpPr>
        <dsp:cNvPr id="0" name=""/>
        <dsp:cNvSpPr/>
      </dsp:nvSpPr>
      <dsp:spPr>
        <a:xfrm>
          <a:off x="348259" y="464346"/>
          <a:ext cx="3946950" cy="39469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59838"/>
                <a:satOff val="-1811"/>
                <a:lumOff val="11889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59838"/>
                <a:satOff val="-1811"/>
                <a:lumOff val="11889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59838"/>
                <a:satOff val="-1811"/>
                <a:lumOff val="118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321735" y="464346"/>
          <a:ext cx="5893635" cy="3946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59838"/>
              <a:satOff val="-1811"/>
              <a:lumOff val="1188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AUTOR: Zlata Černá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464346"/>
        <a:ext cx="5893635" cy="464346"/>
      </dsp:txXfrm>
    </dsp:sp>
    <dsp:sp modelId="{313FC574-E1CD-4FB4-B054-0B805CE0447D}">
      <dsp:nvSpPr>
        <dsp:cNvPr id="0" name=""/>
        <dsp:cNvSpPr/>
      </dsp:nvSpPr>
      <dsp:spPr>
        <a:xfrm>
          <a:off x="696519" y="928692"/>
          <a:ext cx="3250430" cy="32504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19676"/>
                <a:satOff val="-3621"/>
                <a:lumOff val="23778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19676"/>
                <a:satOff val="-3621"/>
                <a:lumOff val="23778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19676"/>
                <a:satOff val="-3621"/>
                <a:lumOff val="237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321735" y="928692"/>
          <a:ext cx="5893635" cy="32504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19676"/>
              <a:satOff val="-3621"/>
              <a:lumOff val="237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NÁZEV: VY_32_INOVACE_03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928692"/>
        <a:ext cx="5893635" cy="464346"/>
      </dsp:txXfrm>
    </dsp:sp>
    <dsp:sp modelId="{FFC9F71D-1B4F-4AD9-A4A6-86ADEFC8AF5C}">
      <dsp:nvSpPr>
        <dsp:cNvPr id="0" name=""/>
        <dsp:cNvSpPr/>
      </dsp:nvSpPr>
      <dsp:spPr>
        <a:xfrm>
          <a:off x="1044779" y="1393038"/>
          <a:ext cx="2553910" cy="25539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79513"/>
                <a:satOff val="-5432"/>
                <a:lumOff val="35667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79513"/>
                <a:satOff val="-5432"/>
                <a:lumOff val="35667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79513"/>
                <a:satOff val="-5432"/>
                <a:lumOff val="3566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321735" y="1393038"/>
          <a:ext cx="5893635" cy="25539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79513"/>
              <a:satOff val="-5432"/>
              <a:lumOff val="3566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TEMA: Kravička – násobení a dělení 2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393038"/>
        <a:ext cx="5893635" cy="464351"/>
      </dsp:txXfrm>
    </dsp:sp>
    <dsp:sp modelId="{EE85B701-7295-41C0-BA7A-34D3756A2AE6}">
      <dsp:nvSpPr>
        <dsp:cNvPr id="0" name=""/>
        <dsp:cNvSpPr/>
      </dsp:nvSpPr>
      <dsp:spPr>
        <a:xfrm>
          <a:off x="1393042" y="1857390"/>
          <a:ext cx="1857385" cy="185738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79513"/>
                <a:satOff val="-5432"/>
                <a:lumOff val="35667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79513"/>
                <a:satOff val="-5432"/>
                <a:lumOff val="35667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79513"/>
                <a:satOff val="-5432"/>
                <a:lumOff val="3566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321735" y="1857390"/>
          <a:ext cx="5893635" cy="1857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79513"/>
              <a:satOff val="-5432"/>
              <a:lumOff val="3566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857390"/>
        <a:ext cx="5893635" cy="464346"/>
      </dsp:txXfrm>
    </dsp:sp>
    <dsp:sp modelId="{44810F33-5078-4AE9-9C7C-25A884644228}">
      <dsp:nvSpPr>
        <dsp:cNvPr id="0" name=""/>
        <dsp:cNvSpPr/>
      </dsp:nvSpPr>
      <dsp:spPr>
        <a:xfrm>
          <a:off x="1741301" y="2321736"/>
          <a:ext cx="1160866" cy="11608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19676"/>
                <a:satOff val="-3621"/>
                <a:lumOff val="23778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19676"/>
                <a:satOff val="-3621"/>
                <a:lumOff val="23778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19676"/>
                <a:satOff val="-3621"/>
                <a:lumOff val="237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050CC9-0FC3-4C26-923E-C583681B813F}">
      <dsp:nvSpPr>
        <dsp:cNvPr id="0" name=""/>
        <dsp:cNvSpPr/>
      </dsp:nvSpPr>
      <dsp:spPr>
        <a:xfrm>
          <a:off x="2321735" y="2321736"/>
          <a:ext cx="5893635" cy="11608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19676"/>
              <a:satOff val="-3621"/>
              <a:lumOff val="237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321736"/>
        <a:ext cx="5893635" cy="464346"/>
      </dsp:txXfrm>
    </dsp:sp>
    <dsp:sp modelId="{F6A3497E-3B06-4E8A-81CF-A3F38E3BB429}">
      <dsp:nvSpPr>
        <dsp:cNvPr id="0" name=""/>
        <dsp:cNvSpPr/>
      </dsp:nvSpPr>
      <dsp:spPr>
        <a:xfrm>
          <a:off x="2089561" y="2786082"/>
          <a:ext cx="464346" cy="4643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59838"/>
                <a:satOff val="-1811"/>
                <a:lumOff val="11889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59838"/>
                <a:satOff val="-1811"/>
                <a:lumOff val="11889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59838"/>
                <a:satOff val="-1811"/>
                <a:lumOff val="118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F28FED3-D868-404F-A6DC-8E84E4FB3EF8}">
      <dsp:nvSpPr>
        <dsp:cNvPr id="0" name=""/>
        <dsp:cNvSpPr/>
      </dsp:nvSpPr>
      <dsp:spPr>
        <a:xfrm>
          <a:off x="2271756" y="2783231"/>
          <a:ext cx="5893635" cy="4643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59838"/>
              <a:satOff val="-1811"/>
              <a:lumOff val="1188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OVĚŘENÍ VE VÝUCE: 7.05.2012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71756" y="2783231"/>
        <a:ext cx="5893635" cy="464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A8B34-3BFB-47B0-9E56-BD3F6EFFF246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F4F1D-AF8C-4B69-B5F3-CC9FD51D62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659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A8B34-3BFB-47B0-9E56-BD3F6EFFF246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F4F1D-AF8C-4B69-B5F3-CC9FD51D62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3820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A8B34-3BFB-47B0-9E56-BD3F6EFFF246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F4F1D-AF8C-4B69-B5F3-CC9FD51D62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7897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A8B34-3BFB-47B0-9E56-BD3F6EFFF246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F4F1D-AF8C-4B69-B5F3-CC9FD51D62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3706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A8B34-3BFB-47B0-9E56-BD3F6EFFF246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F4F1D-AF8C-4B69-B5F3-CC9FD51D62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874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A8B34-3BFB-47B0-9E56-BD3F6EFFF246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F4F1D-AF8C-4B69-B5F3-CC9FD51D62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1137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A8B34-3BFB-47B0-9E56-BD3F6EFFF246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F4F1D-AF8C-4B69-B5F3-CC9FD51D62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28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A8B34-3BFB-47B0-9E56-BD3F6EFFF246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F4F1D-AF8C-4B69-B5F3-CC9FD51D62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9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A8B34-3BFB-47B0-9E56-BD3F6EFFF246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F4F1D-AF8C-4B69-B5F3-CC9FD51D62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6290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A8B34-3BFB-47B0-9E56-BD3F6EFFF246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F4F1D-AF8C-4B69-B5F3-CC9FD51D62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1939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A8B34-3BFB-47B0-9E56-BD3F6EFFF246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F4F1D-AF8C-4B69-B5F3-CC9FD51D62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483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6A8B34-3BFB-47B0-9E56-BD3F6EFFF246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F4F1D-AF8C-4B69-B5F3-CC9FD51D62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514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5"/>
          <p:cNvSpPr>
            <a:spLocks noGrp="1" noChangeArrowheads="1"/>
          </p:cNvSpPr>
          <p:nvPr>
            <p:ph type="title"/>
          </p:nvPr>
        </p:nvSpPr>
        <p:spPr>
          <a:xfrm>
            <a:off x="857250" y="4929188"/>
            <a:ext cx="7772400" cy="646112"/>
          </a:xfrm>
        </p:spPr>
        <p:txBody>
          <a:bodyPr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Autorem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materiálu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všech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jeho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částí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není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-li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uvedeno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jinak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je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zlata černá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Zástupný symbol pro text 5"/>
          <p:cNvSpPr>
            <a:spLocks noGrp="1"/>
          </p:cNvSpPr>
          <p:nvPr>
            <p:ph type="body" idx="1"/>
          </p:nvPr>
        </p:nvSpPr>
        <p:spPr>
          <a:xfrm>
            <a:off x="2214563" y="1785938"/>
            <a:ext cx="5000625" cy="228600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6148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572125"/>
            <a:ext cx="8001000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431376026"/>
              </p:ext>
            </p:extLst>
          </p:nvPr>
        </p:nvGraphicFramePr>
        <p:xfrm>
          <a:off x="500034" y="285728"/>
          <a:ext cx="8215370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08247349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Kravička – násobení a dělení 2</a:t>
            </a:r>
            <a:endParaRPr lang="cs-CZ" sz="4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PŘEDMĚT: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2.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OČEKÁVANÝ VÝSTUP: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Používá správně násobení a dělení.                 Dokáže rozlišovat matematické symboly.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Násobení a dělení.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DRUH UČEBNÍHO MATERIÁLU: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Prezentace v PowerPointu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Prezentace je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určena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 procvičování násobení a dělení 2.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VYUŽITÍ V HODINĚ: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Prezentaci jsem použila v úvodu hodiny jako motivaci na procvičování násobení a dělení 2. Žáci se aktivně podíleli na úkolu a dále vymýšleli další různé příklady. Na konci hodiny jsem každému pracovní list vytiskla a žáci  samostatně počítali a vybarvili kravičku.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Správné výsledky jsme ověřili na tabuli.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827759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42674"/>
            <a:ext cx="6696744" cy="6615326"/>
          </a:xfrm>
        </p:spPr>
      </p:pic>
    </p:spTree>
    <p:extLst>
      <p:ext uri="{BB962C8B-B14F-4D97-AF65-F5344CB8AC3E}">
        <p14:creationId xmlns:p14="http://schemas.microsoft.com/office/powerpoint/2010/main" val="1915031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7059"/>
            <a:ext cx="6862833" cy="6779396"/>
          </a:xfrm>
        </p:spPr>
      </p:pic>
    </p:spTree>
    <p:extLst>
      <p:ext uri="{BB962C8B-B14F-4D97-AF65-F5344CB8AC3E}">
        <p14:creationId xmlns:p14="http://schemas.microsoft.com/office/powerpoint/2010/main" val="388946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158</Words>
  <Application>Microsoft Office PowerPoint</Application>
  <PresentationFormat>Předvádění na obrazovce (4:3)</PresentationFormat>
  <Paragraphs>16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Autorem materiálu a všech jeho částí, není-li uvedeno jinak, je zlata černá</vt:lpstr>
      <vt:lpstr>Kravička – násobení a dělení 2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Uzivatel</cp:lastModifiedBy>
  <cp:revision>7</cp:revision>
  <dcterms:created xsi:type="dcterms:W3CDTF">2012-07-23T12:13:09Z</dcterms:created>
  <dcterms:modified xsi:type="dcterms:W3CDTF">2012-08-18T22:31:28Z</dcterms:modified>
</cp:coreProperties>
</file>