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Hrošík – násobení a dělení 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7.05.2012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FA7D6-A357-46E3-AE27-816B797B3E79}" type="presOf" srcId="{B651F6E3-6281-48DB-9319-2AEAFDAE7572}" destId="{619D679B-A015-4ECF-8348-D1034C574F40}" srcOrd="0" destOrd="0" presId="urn:microsoft.com/office/officeart/2005/8/layout/target3"/>
    <dgm:cxn modelId="{7A6D7589-164D-4953-A96C-FEFDF7370E2D}" type="presOf" srcId="{7E46725E-13A1-4082-A664-334D30DB29F8}" destId="{307B873D-D319-40E7-AEA8-EAE5900FADE7}" srcOrd="1" destOrd="0" presId="urn:microsoft.com/office/officeart/2005/8/layout/target3"/>
    <dgm:cxn modelId="{F1CE5D9F-AC71-4BF1-908D-A00D15B5D811}" type="presOf" srcId="{6F0626F1-15CA-49C8-B81F-B6D7E87A87F7}" destId="{3F28FED3-D868-404F-A6DC-8E84E4FB3EF8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A660205-210C-48B6-88F1-E57C880B51E5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AACDD4-C49A-42EA-B15A-CD9E6FBD8B2B}" type="presOf" srcId="{D8197B8C-B260-4A16-BDF4-0947B075E274}" destId="{25B08C86-7E15-44DC-BE7F-FFB55DD49D12}" srcOrd="0" destOrd="0" presId="urn:microsoft.com/office/officeart/2005/8/layout/target3"/>
    <dgm:cxn modelId="{34313538-2294-4C76-B0D0-CC6C22515DEF}" type="presOf" srcId="{D1B46980-6531-4606-95E6-44980827E919}" destId="{6140AFEC-043D-4C43-A2F9-D0F5331DF3A3}" srcOrd="0" destOrd="0" presId="urn:microsoft.com/office/officeart/2005/8/layout/target3"/>
    <dgm:cxn modelId="{2E69CC89-BE90-4534-96A3-3F78FDEC376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56545EE-F969-4294-A229-E97EBE711C14}" type="presOf" srcId="{6F0626F1-15CA-49C8-B81F-B6D7E87A87F7}" destId="{E7AA458F-2838-4E86-A843-E9E7E72F0C66}" srcOrd="1" destOrd="0" presId="urn:microsoft.com/office/officeart/2005/8/layout/target3"/>
    <dgm:cxn modelId="{449154DF-99B7-4AFF-9ED4-342D3E3D37F8}" type="presOf" srcId="{757F3AB3-0718-4624-B441-E567A8F0AB56}" destId="{333A1088-737F-45CB-B68E-254E46348037}" srcOrd="0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8DCE5F14-077F-4036-AA2A-F1E9024ECF66}" type="presOf" srcId="{4C35D32F-0EAB-4CD7-82EE-45574DC2A586}" destId="{8BEBB6EC-1DAA-4CAC-8A25-BC0FCBD5DBD5}" srcOrd="0" destOrd="0" presId="urn:microsoft.com/office/officeart/2005/8/layout/target3"/>
    <dgm:cxn modelId="{77B59078-0B56-463B-9EB9-9E1916A1A277}" type="presOf" srcId="{D8197B8C-B260-4A16-BDF4-0947B075E274}" destId="{5A5FFA88-C948-4069-8E93-59FA12366E83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B8DBC58E-61A3-4984-8D60-DDAA84B0046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192FC8D-8102-421C-86F5-90B7160827F4}" type="presOf" srcId="{B651F6E3-6281-48DB-9319-2AEAFDAE7572}" destId="{6BB5E863-4638-4E1D-BFDE-399D028AC4ED}" srcOrd="1" destOrd="0" presId="urn:microsoft.com/office/officeart/2005/8/layout/target3"/>
    <dgm:cxn modelId="{70402B7A-8EB6-421E-B872-34C6CF59A5FD}" type="presOf" srcId="{7E46725E-13A1-4082-A664-334D30DB29F8}" destId="{B7050CC9-0FC3-4C26-923E-C583681B813F}" srcOrd="0" destOrd="0" presId="urn:microsoft.com/office/officeart/2005/8/layout/target3"/>
    <dgm:cxn modelId="{E63F93AB-C9C4-46E3-A770-83CDE1900229}" type="presOf" srcId="{D1B46980-6531-4606-95E6-44980827E919}" destId="{2BE915AB-18AA-4053-B92C-3BFC9ED204BB}" srcOrd="1" destOrd="0" presId="urn:microsoft.com/office/officeart/2005/8/layout/target3"/>
    <dgm:cxn modelId="{EACE7210-0119-4F65-957D-FCA3439F05C2}" type="presParOf" srcId="{333A1088-737F-45CB-B68E-254E46348037}" destId="{F5ABB229-8D3B-4694-996A-96F23CF14429}" srcOrd="0" destOrd="0" presId="urn:microsoft.com/office/officeart/2005/8/layout/target3"/>
    <dgm:cxn modelId="{C711E2F4-7E88-4B91-B933-FED9B769C5D0}" type="presParOf" srcId="{333A1088-737F-45CB-B68E-254E46348037}" destId="{F41139FD-01EE-4571-8B17-4FB00FC51163}" srcOrd="1" destOrd="0" presId="urn:microsoft.com/office/officeart/2005/8/layout/target3"/>
    <dgm:cxn modelId="{A31D983C-85BE-4485-AC7D-AE13D8F26F75}" type="presParOf" srcId="{333A1088-737F-45CB-B68E-254E46348037}" destId="{D005CE8C-CC26-4C3E-AC11-E15060ECD759}" srcOrd="2" destOrd="0" presId="urn:microsoft.com/office/officeart/2005/8/layout/target3"/>
    <dgm:cxn modelId="{33218C99-B754-49D2-BB81-C46080363F36}" type="presParOf" srcId="{333A1088-737F-45CB-B68E-254E46348037}" destId="{2C702D82-9B77-49B7-9568-BB8EB47C3372}" srcOrd="3" destOrd="0" presId="urn:microsoft.com/office/officeart/2005/8/layout/target3"/>
    <dgm:cxn modelId="{61CFA030-D43E-47EB-8C43-8C1436256B18}" type="presParOf" srcId="{333A1088-737F-45CB-B68E-254E46348037}" destId="{A52A0455-90FF-4808-ABD0-F02540D31D5A}" srcOrd="4" destOrd="0" presId="urn:microsoft.com/office/officeart/2005/8/layout/target3"/>
    <dgm:cxn modelId="{3C879C00-1222-4A00-A9D3-FA8961632ABD}" type="presParOf" srcId="{333A1088-737F-45CB-B68E-254E46348037}" destId="{6140AFEC-043D-4C43-A2F9-D0F5331DF3A3}" srcOrd="5" destOrd="0" presId="urn:microsoft.com/office/officeart/2005/8/layout/target3"/>
    <dgm:cxn modelId="{20F58C53-385F-42E9-8288-79E32EB0C636}" type="presParOf" srcId="{333A1088-737F-45CB-B68E-254E46348037}" destId="{9358AC05-5D7D-4327-9F80-1AD486AEA664}" srcOrd="6" destOrd="0" presId="urn:microsoft.com/office/officeart/2005/8/layout/target3"/>
    <dgm:cxn modelId="{D3DDB99E-89FD-46D1-A3D6-4AE32ACC5910}" type="presParOf" srcId="{333A1088-737F-45CB-B68E-254E46348037}" destId="{313FC574-E1CD-4FB4-B054-0B805CE0447D}" srcOrd="7" destOrd="0" presId="urn:microsoft.com/office/officeart/2005/8/layout/target3"/>
    <dgm:cxn modelId="{2FA4F0B1-E18E-46D1-BBBA-9E5D0106FCB0}" type="presParOf" srcId="{333A1088-737F-45CB-B68E-254E46348037}" destId="{619D679B-A015-4ECF-8348-D1034C574F40}" srcOrd="8" destOrd="0" presId="urn:microsoft.com/office/officeart/2005/8/layout/target3"/>
    <dgm:cxn modelId="{7CB2657A-7464-4096-A7C6-88916ECB5918}" type="presParOf" srcId="{333A1088-737F-45CB-B68E-254E46348037}" destId="{322283A8-4A27-4CDA-BAE3-F381106A9174}" srcOrd="9" destOrd="0" presId="urn:microsoft.com/office/officeart/2005/8/layout/target3"/>
    <dgm:cxn modelId="{BDE8249A-5FBF-4B05-AB3A-B76995B69873}" type="presParOf" srcId="{333A1088-737F-45CB-B68E-254E46348037}" destId="{FFC9F71D-1B4F-4AD9-A4A6-86ADEFC8AF5C}" srcOrd="10" destOrd="0" presId="urn:microsoft.com/office/officeart/2005/8/layout/target3"/>
    <dgm:cxn modelId="{CD67478D-4D5E-4F4B-ABF4-53609A2FA7EE}" type="presParOf" srcId="{333A1088-737F-45CB-B68E-254E46348037}" destId="{25B08C86-7E15-44DC-BE7F-FFB55DD49D12}" srcOrd="11" destOrd="0" presId="urn:microsoft.com/office/officeart/2005/8/layout/target3"/>
    <dgm:cxn modelId="{BE7344CE-8D45-4175-9AD7-424D2BC08A7B}" type="presParOf" srcId="{333A1088-737F-45CB-B68E-254E46348037}" destId="{76644BE8-9D7C-4C09-B250-3D10AF48CBB7}" srcOrd="12" destOrd="0" presId="urn:microsoft.com/office/officeart/2005/8/layout/target3"/>
    <dgm:cxn modelId="{F9DC62EE-887D-4C88-934A-EF0CD5A87B50}" type="presParOf" srcId="{333A1088-737F-45CB-B68E-254E46348037}" destId="{EE85B701-7295-41C0-BA7A-34D3756A2AE6}" srcOrd="13" destOrd="0" presId="urn:microsoft.com/office/officeart/2005/8/layout/target3"/>
    <dgm:cxn modelId="{E252B3BF-BC5B-42B4-AFDB-9798E929CA2D}" type="presParOf" srcId="{333A1088-737F-45CB-B68E-254E46348037}" destId="{8BEBB6EC-1DAA-4CAC-8A25-BC0FCBD5DBD5}" srcOrd="14" destOrd="0" presId="urn:microsoft.com/office/officeart/2005/8/layout/target3"/>
    <dgm:cxn modelId="{06A2BE36-9761-49DD-A31C-DE86BC89E6F2}" type="presParOf" srcId="{333A1088-737F-45CB-B68E-254E46348037}" destId="{41CA92B1-2F09-48D8-ACE4-465CAF918C2C}" srcOrd="15" destOrd="0" presId="urn:microsoft.com/office/officeart/2005/8/layout/target3"/>
    <dgm:cxn modelId="{2D43DF5A-572A-4F86-AD0E-762850B44C63}" type="presParOf" srcId="{333A1088-737F-45CB-B68E-254E46348037}" destId="{44810F33-5078-4AE9-9C7C-25A884644228}" srcOrd="16" destOrd="0" presId="urn:microsoft.com/office/officeart/2005/8/layout/target3"/>
    <dgm:cxn modelId="{C20F04E9-2271-4464-80C2-0DC05590BAC9}" type="presParOf" srcId="{333A1088-737F-45CB-B68E-254E46348037}" destId="{B7050CC9-0FC3-4C26-923E-C583681B813F}" srcOrd="17" destOrd="0" presId="urn:microsoft.com/office/officeart/2005/8/layout/target3"/>
    <dgm:cxn modelId="{13E05198-77CF-46FF-8EB4-89ECF320E841}" type="presParOf" srcId="{333A1088-737F-45CB-B68E-254E46348037}" destId="{FAB7270F-BD54-4209-A1BF-86DD19A2869E}" srcOrd="18" destOrd="0" presId="urn:microsoft.com/office/officeart/2005/8/layout/target3"/>
    <dgm:cxn modelId="{88DCDBC4-2C4B-4DE3-89A2-8462A75E72AC}" type="presParOf" srcId="{333A1088-737F-45CB-B68E-254E46348037}" destId="{F6A3497E-3B06-4E8A-81CF-A3F38E3BB429}" srcOrd="19" destOrd="0" presId="urn:microsoft.com/office/officeart/2005/8/layout/target3"/>
    <dgm:cxn modelId="{68E7717D-16F7-46EA-8735-92F318E43FB2}" type="presParOf" srcId="{333A1088-737F-45CB-B68E-254E46348037}" destId="{3F28FED3-D868-404F-A6DC-8E84E4FB3EF8}" srcOrd="20" destOrd="0" presId="urn:microsoft.com/office/officeart/2005/8/layout/target3"/>
    <dgm:cxn modelId="{D4C81902-C2B3-4396-9B0F-DBE4B8A56E10}" type="presParOf" srcId="{333A1088-737F-45CB-B68E-254E46348037}" destId="{AED2198E-93D5-4001-81B4-73124B309672}" srcOrd="21" destOrd="0" presId="urn:microsoft.com/office/officeart/2005/8/layout/target3"/>
    <dgm:cxn modelId="{D0C62CB3-3734-4CC8-94D7-9CDCEB7AD4BF}" type="presParOf" srcId="{333A1088-737F-45CB-B68E-254E46348037}" destId="{2BE915AB-18AA-4053-B92C-3BFC9ED204BB}" srcOrd="22" destOrd="0" presId="urn:microsoft.com/office/officeart/2005/8/layout/target3"/>
    <dgm:cxn modelId="{F286D347-470E-48E8-90A1-5A1C18C861BA}" type="presParOf" srcId="{333A1088-737F-45CB-B68E-254E46348037}" destId="{6BB5E863-4638-4E1D-BFDE-399D028AC4ED}" srcOrd="23" destOrd="0" presId="urn:microsoft.com/office/officeart/2005/8/layout/target3"/>
    <dgm:cxn modelId="{6F66E346-A430-4C39-8302-8E953BB3EA79}" type="presParOf" srcId="{333A1088-737F-45CB-B68E-254E46348037}" destId="{5A5FFA88-C948-4069-8E93-59FA12366E83}" srcOrd="24" destOrd="0" presId="urn:microsoft.com/office/officeart/2005/8/layout/target3"/>
    <dgm:cxn modelId="{ACCB3F95-6DB7-4272-B8D0-03D672AA390D}" type="presParOf" srcId="{333A1088-737F-45CB-B68E-254E46348037}" destId="{890E4F0B-2866-4A3F-A3C7-2A14B1797930}" srcOrd="25" destOrd="0" presId="urn:microsoft.com/office/officeart/2005/8/layout/target3"/>
    <dgm:cxn modelId="{6BA0E1B2-351B-4532-8669-DD97FC0FCBA1}" type="presParOf" srcId="{333A1088-737F-45CB-B68E-254E46348037}" destId="{307B873D-D319-40E7-AEA8-EAE5900FADE7}" srcOrd="26" destOrd="0" presId="urn:microsoft.com/office/officeart/2005/8/layout/target3"/>
    <dgm:cxn modelId="{F7D8ACD2-E4F8-4CB6-B463-6C3C115FF843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Hrošík – násobení a dělení 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7.05.2012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020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257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077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5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027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991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002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34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770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964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62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EE079-6C81-4FBC-B5E8-0EC1DE3E1EC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0DB9DA-AB26-4B55-8C14-26A991358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326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277698552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530541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Hrošík – násobení a dělení 3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násobení a dělení.                 Dokáže rozlišovat matematické symboly.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 a 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násobení a dělení 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násobení a dělení 3. Žáci se aktivně podíleli na úkolu a dále vymýšleli další různé příklady. Na konci hodiny jsem každému pracovní list vytiskla a žáci  samostatně počítali a vybarvili hrošíka.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výsledky jsme ověřili na tabuli.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13387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672"/>
            <a:ext cx="9134903" cy="5706647"/>
          </a:xfrm>
        </p:spPr>
      </p:pic>
    </p:spTree>
    <p:extLst>
      <p:ext uri="{BB962C8B-B14F-4D97-AF65-F5344CB8AC3E}">
        <p14:creationId xmlns:p14="http://schemas.microsoft.com/office/powerpoint/2010/main" val="3269550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14" y="548680"/>
            <a:ext cx="9062183" cy="5798887"/>
          </a:xfrm>
        </p:spPr>
      </p:pic>
    </p:spTree>
    <p:extLst>
      <p:ext uri="{BB962C8B-B14F-4D97-AF65-F5344CB8AC3E}">
        <p14:creationId xmlns:p14="http://schemas.microsoft.com/office/powerpoint/2010/main" val="31858368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158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Hrošík – násobení a dělení 3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5</cp:revision>
  <dcterms:created xsi:type="dcterms:W3CDTF">2012-07-23T13:12:25Z</dcterms:created>
  <dcterms:modified xsi:type="dcterms:W3CDTF">2012-08-18T22:32:11Z</dcterms:modified>
</cp:coreProperties>
</file>