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Chameleon- násobení 4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VÝUCE:15.05.2012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203E43-D60C-4F10-AB0E-915BB696E9BA}" type="presOf" srcId="{757F3AB3-0718-4624-B441-E567A8F0AB56}" destId="{333A1088-737F-45CB-B68E-254E46348037}" srcOrd="0" destOrd="0" presId="urn:microsoft.com/office/officeart/2005/8/layout/target3"/>
    <dgm:cxn modelId="{4FD15618-0071-4E08-BA9F-EFABBBFC8BC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5E882C-51ED-452D-831B-AA9E6A2292C4}" type="presOf" srcId="{4C35D32F-0EAB-4CD7-82EE-45574DC2A586}" destId="{890E4F0B-2866-4A3F-A3C7-2A14B1797930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6F4EE56D-73B0-43AD-A9D6-36739A51C39C}" type="presOf" srcId="{D8197B8C-B260-4A16-BDF4-0947B075E274}" destId="{25B08C86-7E15-44DC-BE7F-FFB55DD49D12}" srcOrd="0" destOrd="0" presId="urn:microsoft.com/office/officeart/2005/8/layout/target3"/>
    <dgm:cxn modelId="{6E0B95D3-4DDF-43BA-BCB3-65B554EC5C24}" type="presOf" srcId="{D1B46980-6531-4606-95E6-44980827E919}" destId="{6140AFEC-043D-4C43-A2F9-D0F5331DF3A3}" srcOrd="0" destOrd="0" presId="urn:microsoft.com/office/officeart/2005/8/layout/target3"/>
    <dgm:cxn modelId="{D9643F83-EFDD-4CF3-BB11-444F3299CF3D}" type="presOf" srcId="{B651F6E3-6281-48DB-9319-2AEAFDAE7572}" destId="{6BB5E863-4638-4E1D-BFDE-399D028AC4ED}" srcOrd="1" destOrd="0" presId="urn:microsoft.com/office/officeart/2005/8/layout/target3"/>
    <dgm:cxn modelId="{EBB1099D-347D-4B28-9E04-E88DE6ADCC75}" type="presOf" srcId="{D1B46980-6531-4606-95E6-44980827E919}" destId="{2BE915AB-18AA-4053-B92C-3BFC9ED204BB}" srcOrd="1" destOrd="0" presId="urn:microsoft.com/office/officeart/2005/8/layout/target3"/>
    <dgm:cxn modelId="{D5A25AAC-1252-4845-9803-484B352255B5}" type="presOf" srcId="{7E46725E-13A1-4082-A664-334D30DB29F8}" destId="{B7050CC9-0FC3-4C26-923E-C583681B813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E01E8BC-2D2C-4463-B4F9-CDED35EDDA2E}" type="presOf" srcId="{4C35D32F-0EAB-4CD7-82EE-45574DC2A586}" destId="{8BEBB6EC-1DAA-4CAC-8A25-BC0FCBD5DBD5}" srcOrd="0" destOrd="0" presId="urn:microsoft.com/office/officeart/2005/8/layout/target3"/>
    <dgm:cxn modelId="{ACC68340-104D-4D3D-8CE7-23C3CC5B63B7}" type="presOf" srcId="{B651F6E3-6281-48DB-9319-2AEAFDAE7572}" destId="{619D679B-A015-4ECF-8348-D1034C574F40}" srcOrd="0" destOrd="0" presId="urn:microsoft.com/office/officeart/2005/8/layout/target3"/>
    <dgm:cxn modelId="{38716EDC-E302-4D18-BF56-7F3EE9FACB5D}" type="presOf" srcId="{6F0626F1-15CA-49C8-B81F-B6D7E87A87F7}" destId="{3F28FED3-D868-404F-A6DC-8E84E4FB3EF8}" srcOrd="0" destOrd="0" presId="urn:microsoft.com/office/officeart/2005/8/layout/target3"/>
    <dgm:cxn modelId="{C50B2573-4015-4BDB-9F6E-AE77B65FC4D8}" type="presOf" srcId="{D1D4F407-5343-4D3F-B5B9-D407B03CAEB4}" destId="{D005CE8C-CC26-4C3E-AC11-E15060ECD759}" srcOrd="0" destOrd="0" presId="urn:microsoft.com/office/officeart/2005/8/layout/target3"/>
    <dgm:cxn modelId="{CDF5A229-FFBF-4199-A19C-B04583F02D42}" type="presOf" srcId="{D8197B8C-B260-4A16-BDF4-0947B075E274}" destId="{5A5FFA88-C948-4069-8E93-59FA12366E83}" srcOrd="1" destOrd="0" presId="urn:microsoft.com/office/officeart/2005/8/layout/target3"/>
    <dgm:cxn modelId="{0A9876C9-A711-4A31-85B7-3F4496C6EC12}" type="presOf" srcId="{6F0626F1-15CA-49C8-B81F-B6D7E87A87F7}" destId="{E7AA458F-2838-4E86-A843-E9E7E72F0C66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DCBE1DF-0200-4D15-B631-20C36A057282}" type="presOf" srcId="{7E46725E-13A1-4082-A664-334D30DB29F8}" destId="{307B873D-D319-40E7-AEA8-EAE5900FADE7}" srcOrd="1" destOrd="0" presId="urn:microsoft.com/office/officeart/2005/8/layout/target3"/>
    <dgm:cxn modelId="{1F03A406-C909-4965-8423-CFB32F12D5F7}" type="presParOf" srcId="{333A1088-737F-45CB-B68E-254E46348037}" destId="{F5ABB229-8D3B-4694-996A-96F23CF14429}" srcOrd="0" destOrd="0" presId="urn:microsoft.com/office/officeart/2005/8/layout/target3"/>
    <dgm:cxn modelId="{26A1D004-A6F4-442F-B833-F8AAA0883471}" type="presParOf" srcId="{333A1088-737F-45CB-B68E-254E46348037}" destId="{F41139FD-01EE-4571-8B17-4FB00FC51163}" srcOrd="1" destOrd="0" presId="urn:microsoft.com/office/officeart/2005/8/layout/target3"/>
    <dgm:cxn modelId="{51924F79-3CC9-45A5-9761-EEFE9D74B22B}" type="presParOf" srcId="{333A1088-737F-45CB-B68E-254E46348037}" destId="{D005CE8C-CC26-4C3E-AC11-E15060ECD759}" srcOrd="2" destOrd="0" presId="urn:microsoft.com/office/officeart/2005/8/layout/target3"/>
    <dgm:cxn modelId="{91F7D6C1-C5E4-4BF9-9B9A-874989A1B483}" type="presParOf" srcId="{333A1088-737F-45CB-B68E-254E46348037}" destId="{2C702D82-9B77-49B7-9568-BB8EB47C3372}" srcOrd="3" destOrd="0" presId="urn:microsoft.com/office/officeart/2005/8/layout/target3"/>
    <dgm:cxn modelId="{04AF06BB-7883-430C-A33E-D03A31E69BB2}" type="presParOf" srcId="{333A1088-737F-45CB-B68E-254E46348037}" destId="{A52A0455-90FF-4808-ABD0-F02540D31D5A}" srcOrd="4" destOrd="0" presId="urn:microsoft.com/office/officeart/2005/8/layout/target3"/>
    <dgm:cxn modelId="{E1FCB487-3A4C-48AC-A5E5-FEEBFB85088B}" type="presParOf" srcId="{333A1088-737F-45CB-B68E-254E46348037}" destId="{6140AFEC-043D-4C43-A2F9-D0F5331DF3A3}" srcOrd="5" destOrd="0" presId="urn:microsoft.com/office/officeart/2005/8/layout/target3"/>
    <dgm:cxn modelId="{E8DCDEB2-DCD5-4B16-B97F-7D053E15E2B9}" type="presParOf" srcId="{333A1088-737F-45CB-B68E-254E46348037}" destId="{9358AC05-5D7D-4327-9F80-1AD486AEA664}" srcOrd="6" destOrd="0" presId="urn:microsoft.com/office/officeart/2005/8/layout/target3"/>
    <dgm:cxn modelId="{0AEE7717-5B7D-4E32-8321-EDB404158380}" type="presParOf" srcId="{333A1088-737F-45CB-B68E-254E46348037}" destId="{313FC574-E1CD-4FB4-B054-0B805CE0447D}" srcOrd="7" destOrd="0" presId="urn:microsoft.com/office/officeart/2005/8/layout/target3"/>
    <dgm:cxn modelId="{944D88D5-C7F3-4FF1-9593-4519BEEB11E2}" type="presParOf" srcId="{333A1088-737F-45CB-B68E-254E46348037}" destId="{619D679B-A015-4ECF-8348-D1034C574F40}" srcOrd="8" destOrd="0" presId="urn:microsoft.com/office/officeart/2005/8/layout/target3"/>
    <dgm:cxn modelId="{6681BEC5-2FAF-44E0-AF67-4B3E1D8966BB}" type="presParOf" srcId="{333A1088-737F-45CB-B68E-254E46348037}" destId="{322283A8-4A27-4CDA-BAE3-F381106A9174}" srcOrd="9" destOrd="0" presId="urn:microsoft.com/office/officeart/2005/8/layout/target3"/>
    <dgm:cxn modelId="{5D0550FE-0162-483F-84ED-D1FF70743374}" type="presParOf" srcId="{333A1088-737F-45CB-B68E-254E46348037}" destId="{FFC9F71D-1B4F-4AD9-A4A6-86ADEFC8AF5C}" srcOrd="10" destOrd="0" presId="urn:microsoft.com/office/officeart/2005/8/layout/target3"/>
    <dgm:cxn modelId="{1A00BB2A-A4D6-4388-9DCD-9042A8BD7B76}" type="presParOf" srcId="{333A1088-737F-45CB-B68E-254E46348037}" destId="{25B08C86-7E15-44DC-BE7F-FFB55DD49D12}" srcOrd="11" destOrd="0" presId="urn:microsoft.com/office/officeart/2005/8/layout/target3"/>
    <dgm:cxn modelId="{12DBD633-70CA-4D94-BD11-D05B4B2BD53F}" type="presParOf" srcId="{333A1088-737F-45CB-B68E-254E46348037}" destId="{76644BE8-9D7C-4C09-B250-3D10AF48CBB7}" srcOrd="12" destOrd="0" presId="urn:microsoft.com/office/officeart/2005/8/layout/target3"/>
    <dgm:cxn modelId="{C1CA2F16-0E2D-4B03-A4A6-947FDC3188F1}" type="presParOf" srcId="{333A1088-737F-45CB-B68E-254E46348037}" destId="{EE85B701-7295-41C0-BA7A-34D3756A2AE6}" srcOrd="13" destOrd="0" presId="urn:microsoft.com/office/officeart/2005/8/layout/target3"/>
    <dgm:cxn modelId="{525B54C7-7860-4576-9876-A71F8DFFD624}" type="presParOf" srcId="{333A1088-737F-45CB-B68E-254E46348037}" destId="{8BEBB6EC-1DAA-4CAC-8A25-BC0FCBD5DBD5}" srcOrd="14" destOrd="0" presId="urn:microsoft.com/office/officeart/2005/8/layout/target3"/>
    <dgm:cxn modelId="{0AD85211-1A59-4261-9AF5-648B0FCA4380}" type="presParOf" srcId="{333A1088-737F-45CB-B68E-254E46348037}" destId="{41CA92B1-2F09-48D8-ACE4-465CAF918C2C}" srcOrd="15" destOrd="0" presId="urn:microsoft.com/office/officeart/2005/8/layout/target3"/>
    <dgm:cxn modelId="{307A501E-9512-4CF7-989F-803A759BD023}" type="presParOf" srcId="{333A1088-737F-45CB-B68E-254E46348037}" destId="{44810F33-5078-4AE9-9C7C-25A884644228}" srcOrd="16" destOrd="0" presId="urn:microsoft.com/office/officeart/2005/8/layout/target3"/>
    <dgm:cxn modelId="{9DD2C463-6885-47AA-A7BB-10E5CE7F1E0A}" type="presParOf" srcId="{333A1088-737F-45CB-B68E-254E46348037}" destId="{B7050CC9-0FC3-4C26-923E-C583681B813F}" srcOrd="17" destOrd="0" presId="urn:microsoft.com/office/officeart/2005/8/layout/target3"/>
    <dgm:cxn modelId="{8C268C1A-FB10-442A-B235-2896333514CA}" type="presParOf" srcId="{333A1088-737F-45CB-B68E-254E46348037}" destId="{FAB7270F-BD54-4209-A1BF-86DD19A2869E}" srcOrd="18" destOrd="0" presId="urn:microsoft.com/office/officeart/2005/8/layout/target3"/>
    <dgm:cxn modelId="{D991A382-BA08-4324-B9FA-01ACFDF7FE34}" type="presParOf" srcId="{333A1088-737F-45CB-B68E-254E46348037}" destId="{F6A3497E-3B06-4E8A-81CF-A3F38E3BB429}" srcOrd="19" destOrd="0" presId="urn:microsoft.com/office/officeart/2005/8/layout/target3"/>
    <dgm:cxn modelId="{EEB2EBB9-2239-4506-9ED8-B5CB31BB78C7}" type="presParOf" srcId="{333A1088-737F-45CB-B68E-254E46348037}" destId="{3F28FED3-D868-404F-A6DC-8E84E4FB3EF8}" srcOrd="20" destOrd="0" presId="urn:microsoft.com/office/officeart/2005/8/layout/target3"/>
    <dgm:cxn modelId="{0082F0D2-5F88-431C-8154-F95E0540999A}" type="presParOf" srcId="{333A1088-737F-45CB-B68E-254E46348037}" destId="{AED2198E-93D5-4001-81B4-73124B309672}" srcOrd="21" destOrd="0" presId="urn:microsoft.com/office/officeart/2005/8/layout/target3"/>
    <dgm:cxn modelId="{8602EB32-D265-40FA-BCBA-9587FC065257}" type="presParOf" srcId="{333A1088-737F-45CB-B68E-254E46348037}" destId="{2BE915AB-18AA-4053-B92C-3BFC9ED204BB}" srcOrd="22" destOrd="0" presId="urn:microsoft.com/office/officeart/2005/8/layout/target3"/>
    <dgm:cxn modelId="{B30B0231-338A-4989-AF19-DE4FB7791972}" type="presParOf" srcId="{333A1088-737F-45CB-B68E-254E46348037}" destId="{6BB5E863-4638-4E1D-BFDE-399D028AC4ED}" srcOrd="23" destOrd="0" presId="urn:microsoft.com/office/officeart/2005/8/layout/target3"/>
    <dgm:cxn modelId="{843B84D4-1FC1-43A0-9CF5-75F4EA13618B}" type="presParOf" srcId="{333A1088-737F-45CB-B68E-254E46348037}" destId="{5A5FFA88-C948-4069-8E93-59FA12366E83}" srcOrd="24" destOrd="0" presId="urn:microsoft.com/office/officeart/2005/8/layout/target3"/>
    <dgm:cxn modelId="{51DC9E63-451B-40B1-A8C5-F13BE460CAC9}" type="presParOf" srcId="{333A1088-737F-45CB-B68E-254E46348037}" destId="{890E4F0B-2866-4A3F-A3C7-2A14B1797930}" srcOrd="25" destOrd="0" presId="urn:microsoft.com/office/officeart/2005/8/layout/target3"/>
    <dgm:cxn modelId="{B15609FF-DE96-4FCB-AE56-D7B9D36E250C}" type="presParOf" srcId="{333A1088-737F-45CB-B68E-254E46348037}" destId="{307B873D-D319-40E7-AEA8-EAE5900FADE7}" srcOrd="26" destOrd="0" presId="urn:microsoft.com/office/officeart/2005/8/layout/target3"/>
    <dgm:cxn modelId="{94D602A1-8ED8-4690-B8EF-3A2B2D9CEDA1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Chameleon- násobení 4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VÝUCE:15.05.2012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304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887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983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34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554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651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60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556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954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793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800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5B8C8-C478-47EF-9613-7903FC8546C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A30685-2D8E-4559-BA82-179A05B1B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047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60563691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5076478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Chameleon- násobení 4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násobení.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násobení 4.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násobení. Žáci se aktivně podíleli na úkolu a dále vymýšleli další různé příklady. Na konci hodiny jsem každému pracovní list vytiskla a žáci samostatně počítali a vybarvili chameleona.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117406992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40"/>
            <a:ext cx="9144000" cy="6552728"/>
          </a:xfrm>
        </p:spPr>
      </p:pic>
    </p:spTree>
    <p:extLst>
      <p:ext uri="{BB962C8B-B14F-4D97-AF65-F5344CB8AC3E}">
        <p14:creationId xmlns:p14="http://schemas.microsoft.com/office/powerpoint/2010/main" val="116512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27"/>
            <a:ext cx="9180831" cy="6624736"/>
          </a:xfrm>
        </p:spPr>
      </p:pic>
    </p:spTree>
    <p:extLst>
      <p:ext uri="{BB962C8B-B14F-4D97-AF65-F5344CB8AC3E}">
        <p14:creationId xmlns:p14="http://schemas.microsoft.com/office/powerpoint/2010/main" val="394136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143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Chameleon- násobení 4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5</cp:revision>
  <dcterms:created xsi:type="dcterms:W3CDTF">2012-08-04T22:15:34Z</dcterms:created>
  <dcterms:modified xsi:type="dcterms:W3CDTF">2012-08-18T22:28:05Z</dcterms:modified>
</cp:coreProperties>
</file>