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VY_32_INOVACE_07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Šnek- násobení 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16.05.2012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4057A9-1374-4F1D-B435-696CBFAA620D}" type="presOf" srcId="{4C35D32F-0EAB-4CD7-82EE-45574DC2A586}" destId="{890E4F0B-2866-4A3F-A3C7-2A14B1797930}" srcOrd="1" destOrd="0" presId="urn:microsoft.com/office/officeart/2005/8/layout/target3"/>
    <dgm:cxn modelId="{7FA465A1-CD69-4A74-8490-746D61520326}" type="presOf" srcId="{B651F6E3-6281-48DB-9319-2AEAFDAE7572}" destId="{6BB5E863-4638-4E1D-BFDE-399D028AC4ED}" srcOrd="1" destOrd="0" presId="urn:microsoft.com/office/officeart/2005/8/layout/target3"/>
    <dgm:cxn modelId="{A5584DD5-3D1C-4DD5-85FE-BA1B0E7797EC}" type="presOf" srcId="{D1D4F407-5343-4D3F-B5B9-D407B03CAEB4}" destId="{D005CE8C-CC26-4C3E-AC11-E15060ECD759}" srcOrd="0" destOrd="0" presId="urn:microsoft.com/office/officeart/2005/8/layout/target3"/>
    <dgm:cxn modelId="{DB28F670-B77B-40A5-AA6D-3F1ED0A9A92B}" type="presOf" srcId="{D1B46980-6531-4606-95E6-44980827E919}" destId="{6140AFEC-043D-4C43-A2F9-D0F5331DF3A3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6201DE2C-6D8D-46AA-8326-8C8A1D0DD969}" type="presOf" srcId="{D8197B8C-B260-4A16-BDF4-0947B075E274}" destId="{25B08C86-7E15-44DC-BE7F-FFB55DD49D12}" srcOrd="0" destOrd="0" presId="urn:microsoft.com/office/officeart/2005/8/layout/target3"/>
    <dgm:cxn modelId="{B392477E-F5E2-475A-BAD9-EDF6F2B8F699}" type="presOf" srcId="{7E46725E-13A1-4082-A664-334D30DB29F8}" destId="{B7050CC9-0FC3-4C26-923E-C583681B813F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C9C85EC-A5A0-451C-A355-A677DB234A20}" type="presOf" srcId="{6F0626F1-15CA-49C8-B81F-B6D7E87A87F7}" destId="{3F28FED3-D868-404F-A6DC-8E84E4FB3EF8}" srcOrd="0" destOrd="0" presId="urn:microsoft.com/office/officeart/2005/8/layout/target3"/>
    <dgm:cxn modelId="{BAB7BCC2-4D1A-429D-B3CF-ECCD745BAE0B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0E30B1-EE16-4919-B549-BD835B5EF53C}" type="presOf" srcId="{6F0626F1-15CA-49C8-B81F-B6D7E87A87F7}" destId="{E7AA458F-2838-4E86-A843-E9E7E72F0C66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854B9F-CA06-41DA-B0A6-56B78FEFE04F}" type="presOf" srcId="{757F3AB3-0718-4624-B441-E567A8F0AB56}" destId="{333A1088-737F-45CB-B68E-254E46348037}" srcOrd="0" destOrd="0" presId="urn:microsoft.com/office/officeart/2005/8/layout/target3"/>
    <dgm:cxn modelId="{2D31F5A9-B9C3-4F11-B71B-18F61B20EC21}" type="presOf" srcId="{D8197B8C-B260-4A16-BDF4-0947B075E274}" destId="{5A5FFA88-C948-4069-8E93-59FA12366E83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B9680DD-167E-42FF-9835-18F399C84EDF}" type="presOf" srcId="{4C35D32F-0EAB-4CD7-82EE-45574DC2A586}" destId="{8BEBB6EC-1DAA-4CAC-8A25-BC0FCBD5DBD5}" srcOrd="0" destOrd="0" presId="urn:microsoft.com/office/officeart/2005/8/layout/target3"/>
    <dgm:cxn modelId="{D3523FC6-7FF5-4882-B36C-147A24464422}" type="presOf" srcId="{7E46725E-13A1-4082-A664-334D30DB29F8}" destId="{307B873D-D319-40E7-AEA8-EAE5900FADE7}" srcOrd="1" destOrd="0" presId="urn:microsoft.com/office/officeart/2005/8/layout/target3"/>
    <dgm:cxn modelId="{756E573E-8A15-41E0-8E57-BD4653616C1B}" type="presOf" srcId="{D1D4F407-5343-4D3F-B5B9-D407B03CAEB4}" destId="{AED2198E-93D5-4001-81B4-73124B309672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1DE1B03-C454-47B7-B9AF-10E9DB4D36AC}" type="presOf" srcId="{D1B46980-6531-4606-95E6-44980827E919}" destId="{2BE915AB-18AA-4053-B92C-3BFC9ED204BB}" srcOrd="1" destOrd="0" presId="urn:microsoft.com/office/officeart/2005/8/layout/target3"/>
    <dgm:cxn modelId="{02B376E2-1D20-446A-AC97-62490518EC61}" type="presParOf" srcId="{333A1088-737F-45CB-B68E-254E46348037}" destId="{F5ABB229-8D3B-4694-996A-96F23CF14429}" srcOrd="0" destOrd="0" presId="urn:microsoft.com/office/officeart/2005/8/layout/target3"/>
    <dgm:cxn modelId="{BBED5F92-68CE-40A5-9AC3-CDF88ACE0D51}" type="presParOf" srcId="{333A1088-737F-45CB-B68E-254E46348037}" destId="{F41139FD-01EE-4571-8B17-4FB00FC51163}" srcOrd="1" destOrd="0" presId="urn:microsoft.com/office/officeart/2005/8/layout/target3"/>
    <dgm:cxn modelId="{7EB86C90-FC85-4D06-9F31-A1C33D552C67}" type="presParOf" srcId="{333A1088-737F-45CB-B68E-254E46348037}" destId="{D005CE8C-CC26-4C3E-AC11-E15060ECD759}" srcOrd="2" destOrd="0" presId="urn:microsoft.com/office/officeart/2005/8/layout/target3"/>
    <dgm:cxn modelId="{A1BAB441-3C0F-4D15-A9D1-1CDB4E4D1CC5}" type="presParOf" srcId="{333A1088-737F-45CB-B68E-254E46348037}" destId="{2C702D82-9B77-49B7-9568-BB8EB47C3372}" srcOrd="3" destOrd="0" presId="urn:microsoft.com/office/officeart/2005/8/layout/target3"/>
    <dgm:cxn modelId="{AEC5EF74-6BB4-4B25-8B45-D503379E2847}" type="presParOf" srcId="{333A1088-737F-45CB-B68E-254E46348037}" destId="{A52A0455-90FF-4808-ABD0-F02540D31D5A}" srcOrd="4" destOrd="0" presId="urn:microsoft.com/office/officeart/2005/8/layout/target3"/>
    <dgm:cxn modelId="{99B31BBC-1278-487F-B574-F3DB8C5D1834}" type="presParOf" srcId="{333A1088-737F-45CB-B68E-254E46348037}" destId="{6140AFEC-043D-4C43-A2F9-D0F5331DF3A3}" srcOrd="5" destOrd="0" presId="urn:microsoft.com/office/officeart/2005/8/layout/target3"/>
    <dgm:cxn modelId="{271913BE-0420-485E-915A-4064638347C9}" type="presParOf" srcId="{333A1088-737F-45CB-B68E-254E46348037}" destId="{9358AC05-5D7D-4327-9F80-1AD486AEA664}" srcOrd="6" destOrd="0" presId="urn:microsoft.com/office/officeart/2005/8/layout/target3"/>
    <dgm:cxn modelId="{A55EEAA9-6D25-43AB-B42F-1830DA88F714}" type="presParOf" srcId="{333A1088-737F-45CB-B68E-254E46348037}" destId="{313FC574-E1CD-4FB4-B054-0B805CE0447D}" srcOrd="7" destOrd="0" presId="urn:microsoft.com/office/officeart/2005/8/layout/target3"/>
    <dgm:cxn modelId="{50C8B4BD-D577-4C4E-BD8C-CFC7AB5466B4}" type="presParOf" srcId="{333A1088-737F-45CB-B68E-254E46348037}" destId="{619D679B-A015-4ECF-8348-D1034C574F40}" srcOrd="8" destOrd="0" presId="urn:microsoft.com/office/officeart/2005/8/layout/target3"/>
    <dgm:cxn modelId="{75C04396-8CCC-4389-9119-E0B49586197D}" type="presParOf" srcId="{333A1088-737F-45CB-B68E-254E46348037}" destId="{322283A8-4A27-4CDA-BAE3-F381106A9174}" srcOrd="9" destOrd="0" presId="urn:microsoft.com/office/officeart/2005/8/layout/target3"/>
    <dgm:cxn modelId="{FA7AAA31-E911-48E1-9865-CFD85DB7B8D9}" type="presParOf" srcId="{333A1088-737F-45CB-B68E-254E46348037}" destId="{FFC9F71D-1B4F-4AD9-A4A6-86ADEFC8AF5C}" srcOrd="10" destOrd="0" presId="urn:microsoft.com/office/officeart/2005/8/layout/target3"/>
    <dgm:cxn modelId="{4C6D9326-B554-4736-A8B6-DF707D409915}" type="presParOf" srcId="{333A1088-737F-45CB-B68E-254E46348037}" destId="{25B08C86-7E15-44DC-BE7F-FFB55DD49D12}" srcOrd="11" destOrd="0" presId="urn:microsoft.com/office/officeart/2005/8/layout/target3"/>
    <dgm:cxn modelId="{00E4A0D6-B94C-46CF-8D91-7F4CDD16646C}" type="presParOf" srcId="{333A1088-737F-45CB-B68E-254E46348037}" destId="{76644BE8-9D7C-4C09-B250-3D10AF48CBB7}" srcOrd="12" destOrd="0" presId="urn:microsoft.com/office/officeart/2005/8/layout/target3"/>
    <dgm:cxn modelId="{1E31EA45-0EB0-4614-BD05-D9FED46ED246}" type="presParOf" srcId="{333A1088-737F-45CB-B68E-254E46348037}" destId="{EE85B701-7295-41C0-BA7A-34D3756A2AE6}" srcOrd="13" destOrd="0" presId="urn:microsoft.com/office/officeart/2005/8/layout/target3"/>
    <dgm:cxn modelId="{797FCB65-200B-409C-8F2E-5B5CACBFD5AA}" type="presParOf" srcId="{333A1088-737F-45CB-B68E-254E46348037}" destId="{8BEBB6EC-1DAA-4CAC-8A25-BC0FCBD5DBD5}" srcOrd="14" destOrd="0" presId="urn:microsoft.com/office/officeart/2005/8/layout/target3"/>
    <dgm:cxn modelId="{D6D2626C-0EE8-49D9-9105-99049A886605}" type="presParOf" srcId="{333A1088-737F-45CB-B68E-254E46348037}" destId="{41CA92B1-2F09-48D8-ACE4-465CAF918C2C}" srcOrd="15" destOrd="0" presId="urn:microsoft.com/office/officeart/2005/8/layout/target3"/>
    <dgm:cxn modelId="{AC1D272B-F318-40AC-A5DE-C0661F773F92}" type="presParOf" srcId="{333A1088-737F-45CB-B68E-254E46348037}" destId="{44810F33-5078-4AE9-9C7C-25A884644228}" srcOrd="16" destOrd="0" presId="urn:microsoft.com/office/officeart/2005/8/layout/target3"/>
    <dgm:cxn modelId="{1907E9E7-5C18-46DC-AAE1-8659C4E67E3E}" type="presParOf" srcId="{333A1088-737F-45CB-B68E-254E46348037}" destId="{B7050CC9-0FC3-4C26-923E-C583681B813F}" srcOrd="17" destOrd="0" presId="urn:microsoft.com/office/officeart/2005/8/layout/target3"/>
    <dgm:cxn modelId="{0AAFFE27-2AC5-4F29-AC95-4D589FDB9D5C}" type="presParOf" srcId="{333A1088-737F-45CB-B68E-254E46348037}" destId="{FAB7270F-BD54-4209-A1BF-86DD19A2869E}" srcOrd="18" destOrd="0" presId="urn:microsoft.com/office/officeart/2005/8/layout/target3"/>
    <dgm:cxn modelId="{39D312A5-B5CC-41B7-B810-88F748D28CD9}" type="presParOf" srcId="{333A1088-737F-45CB-B68E-254E46348037}" destId="{F6A3497E-3B06-4E8A-81CF-A3F38E3BB429}" srcOrd="19" destOrd="0" presId="urn:microsoft.com/office/officeart/2005/8/layout/target3"/>
    <dgm:cxn modelId="{34754161-0C52-4756-A2E6-4C60CAC63B19}" type="presParOf" srcId="{333A1088-737F-45CB-B68E-254E46348037}" destId="{3F28FED3-D868-404F-A6DC-8E84E4FB3EF8}" srcOrd="20" destOrd="0" presId="urn:microsoft.com/office/officeart/2005/8/layout/target3"/>
    <dgm:cxn modelId="{BA0C2D1F-882A-4006-A000-7D427467790E}" type="presParOf" srcId="{333A1088-737F-45CB-B68E-254E46348037}" destId="{AED2198E-93D5-4001-81B4-73124B309672}" srcOrd="21" destOrd="0" presId="urn:microsoft.com/office/officeart/2005/8/layout/target3"/>
    <dgm:cxn modelId="{AFF2AF16-AE53-4CE7-88BD-9F4C7F3DEBBE}" type="presParOf" srcId="{333A1088-737F-45CB-B68E-254E46348037}" destId="{2BE915AB-18AA-4053-B92C-3BFC9ED204BB}" srcOrd="22" destOrd="0" presId="urn:microsoft.com/office/officeart/2005/8/layout/target3"/>
    <dgm:cxn modelId="{368E7042-4CE3-461D-ABAB-4C3ECB138825}" type="presParOf" srcId="{333A1088-737F-45CB-B68E-254E46348037}" destId="{6BB5E863-4638-4E1D-BFDE-399D028AC4ED}" srcOrd="23" destOrd="0" presId="urn:microsoft.com/office/officeart/2005/8/layout/target3"/>
    <dgm:cxn modelId="{E9280F62-1A90-4974-BF60-887946396345}" type="presParOf" srcId="{333A1088-737F-45CB-B68E-254E46348037}" destId="{5A5FFA88-C948-4069-8E93-59FA12366E83}" srcOrd="24" destOrd="0" presId="urn:microsoft.com/office/officeart/2005/8/layout/target3"/>
    <dgm:cxn modelId="{8B69563F-223A-468B-9908-BBD317EF8F43}" type="presParOf" srcId="{333A1088-737F-45CB-B68E-254E46348037}" destId="{890E4F0B-2866-4A3F-A3C7-2A14B1797930}" srcOrd="25" destOrd="0" presId="urn:microsoft.com/office/officeart/2005/8/layout/target3"/>
    <dgm:cxn modelId="{4285753E-82AD-4EF6-BE4C-B3967454DA3C}" type="presParOf" srcId="{333A1088-737F-45CB-B68E-254E46348037}" destId="{307B873D-D319-40E7-AEA8-EAE5900FADE7}" srcOrd="26" destOrd="0" presId="urn:microsoft.com/office/officeart/2005/8/layout/target3"/>
    <dgm:cxn modelId="{B4BF73A4-F4AC-4EC4-BF25-10566390614E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VY_32_INOVACE_07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Šnek- násobení 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16.05.2012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812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600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19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338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790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063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732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58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674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542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322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B23D98-709A-4CD6-BAC2-7877860753C1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3E490-8434-4870-9D2F-E4C8C47B2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755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245501370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63724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Šnek - násobení 5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násobení.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ásobení.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násobení 5.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násobení 5. Žáci se aktivně podíleli na úkolu a dále vymýšleli další různé příklady. Na konci hodiny jsem každému pracovní list vytiskla a žáci samostatně počítali a vybarvili šneka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221862416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6632"/>
            <a:ext cx="7848872" cy="6568050"/>
          </a:xfrm>
        </p:spPr>
      </p:pic>
    </p:spTree>
    <p:extLst>
      <p:ext uri="{BB962C8B-B14F-4D97-AF65-F5344CB8AC3E}">
        <p14:creationId xmlns:p14="http://schemas.microsoft.com/office/powerpoint/2010/main" val="314292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60648"/>
            <a:ext cx="7744841" cy="6480996"/>
          </a:xfrm>
        </p:spPr>
      </p:pic>
    </p:spTree>
    <p:extLst>
      <p:ext uri="{BB962C8B-B14F-4D97-AF65-F5344CB8AC3E}">
        <p14:creationId xmlns:p14="http://schemas.microsoft.com/office/powerpoint/2010/main" val="355889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147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Šnek - násobení 5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4</cp:revision>
  <dcterms:created xsi:type="dcterms:W3CDTF">2012-08-04T23:00:07Z</dcterms:created>
  <dcterms:modified xsi:type="dcterms:W3CDTF">2012-08-18T22:34:09Z</dcterms:modified>
</cp:coreProperties>
</file>