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2" r:id="rId3"/>
    <p:sldId id="263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VY_32_INOVACE_09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Žížala – sčítání jednotek s přechodem desítky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22.05.2012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9D9D2D-0C19-4473-A3B2-84E2ABB746D7}" type="presOf" srcId="{757F3AB3-0718-4624-B441-E567A8F0AB56}" destId="{333A1088-737F-45CB-B68E-254E46348037}" srcOrd="0" destOrd="0" presId="urn:microsoft.com/office/officeart/2005/8/layout/target3"/>
    <dgm:cxn modelId="{54017E06-29CB-4ACA-A9C0-4C21CCC681EF}" type="presOf" srcId="{D1D4F407-5343-4D3F-B5B9-D407B03CAEB4}" destId="{D005CE8C-CC26-4C3E-AC11-E15060ECD759}" srcOrd="0" destOrd="0" presId="urn:microsoft.com/office/officeart/2005/8/layout/target3"/>
    <dgm:cxn modelId="{C73CE329-ECD9-4758-A5F3-75ADBA556330}" type="presOf" srcId="{7E46725E-13A1-4082-A664-334D30DB29F8}" destId="{307B873D-D319-40E7-AEA8-EAE5900FADE7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ADEE0919-0443-4E6F-A709-6B8AB3278F0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4ECB841-FA31-4236-8314-1C0E29089B22}" type="presOf" srcId="{4C35D32F-0EAB-4CD7-82EE-45574DC2A586}" destId="{890E4F0B-2866-4A3F-A3C7-2A14B1797930}" srcOrd="1" destOrd="0" presId="urn:microsoft.com/office/officeart/2005/8/layout/target3"/>
    <dgm:cxn modelId="{46969ABC-2E08-44D8-9217-458B4E9EACE0}" type="presOf" srcId="{D1D4F407-5343-4D3F-B5B9-D407B03CAEB4}" destId="{AED2198E-93D5-4001-81B4-73124B309672}" srcOrd="1" destOrd="0" presId="urn:microsoft.com/office/officeart/2005/8/layout/target3"/>
    <dgm:cxn modelId="{127DC09E-05ED-4624-A27B-B5911B304D25}" type="presOf" srcId="{6F0626F1-15CA-49C8-B81F-B6D7E87A87F7}" destId="{E7AA458F-2838-4E86-A843-E9E7E72F0C66}" srcOrd="1" destOrd="0" presId="urn:microsoft.com/office/officeart/2005/8/layout/target3"/>
    <dgm:cxn modelId="{A4E34BF9-76AB-44A5-8F9D-0292069F0EBB}" type="presOf" srcId="{D1B46980-6531-4606-95E6-44980827E919}" destId="{2BE915AB-18AA-4053-B92C-3BFC9ED204BB}" srcOrd="1" destOrd="0" presId="urn:microsoft.com/office/officeart/2005/8/layout/target3"/>
    <dgm:cxn modelId="{ED4CAB96-30C9-4986-A7B9-3470903EC518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34A855-32B7-49DD-AB87-2CA69301ED2C}" type="presOf" srcId="{D1B46980-6531-4606-95E6-44980827E919}" destId="{6140AFEC-043D-4C43-A2F9-D0F5331DF3A3}" srcOrd="0" destOrd="0" presId="urn:microsoft.com/office/officeart/2005/8/layout/target3"/>
    <dgm:cxn modelId="{2FEB8AC3-C456-4BD3-8A02-A420D0FCFD43}" type="presOf" srcId="{D8197B8C-B260-4A16-BDF4-0947B075E274}" destId="{5A5FFA88-C948-4069-8E93-59FA12366E83}" srcOrd="1" destOrd="0" presId="urn:microsoft.com/office/officeart/2005/8/layout/target3"/>
    <dgm:cxn modelId="{C3761A75-F929-41AC-88C1-799C6C9857A3}" type="presOf" srcId="{D8197B8C-B260-4A16-BDF4-0947B075E274}" destId="{25B08C86-7E15-44DC-BE7F-FFB55DD49D12}" srcOrd="0" destOrd="0" presId="urn:microsoft.com/office/officeart/2005/8/layout/target3"/>
    <dgm:cxn modelId="{0240B418-C91E-43AA-96BC-3167BC482C9F}" type="presOf" srcId="{6F0626F1-15CA-49C8-B81F-B6D7E87A87F7}" destId="{3F28FED3-D868-404F-A6DC-8E84E4FB3EF8}" srcOrd="0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E081FFCC-429E-49CC-93BF-DB80EB641346}" type="presOf" srcId="{7E46725E-13A1-4082-A664-334D30DB29F8}" destId="{B7050CC9-0FC3-4C26-923E-C583681B813F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3E61002-907D-4537-8F18-D01B045567BF}" type="presOf" srcId="{4C35D32F-0EAB-4CD7-82EE-45574DC2A586}" destId="{8BEBB6EC-1DAA-4CAC-8A25-BC0FCBD5DBD5}" srcOrd="0" destOrd="0" presId="urn:microsoft.com/office/officeart/2005/8/layout/target3"/>
    <dgm:cxn modelId="{97B9CB9D-98B3-4567-BC31-D3FE7C675D01}" type="presParOf" srcId="{333A1088-737F-45CB-B68E-254E46348037}" destId="{F5ABB229-8D3B-4694-996A-96F23CF14429}" srcOrd="0" destOrd="0" presId="urn:microsoft.com/office/officeart/2005/8/layout/target3"/>
    <dgm:cxn modelId="{CE7E64AE-5A75-4391-B307-9E7EB72864B4}" type="presParOf" srcId="{333A1088-737F-45CB-B68E-254E46348037}" destId="{F41139FD-01EE-4571-8B17-4FB00FC51163}" srcOrd="1" destOrd="0" presId="urn:microsoft.com/office/officeart/2005/8/layout/target3"/>
    <dgm:cxn modelId="{685DF7B9-25BE-427B-9CFF-AACC951FA7B0}" type="presParOf" srcId="{333A1088-737F-45CB-B68E-254E46348037}" destId="{D005CE8C-CC26-4C3E-AC11-E15060ECD759}" srcOrd="2" destOrd="0" presId="urn:microsoft.com/office/officeart/2005/8/layout/target3"/>
    <dgm:cxn modelId="{0F98D907-E12E-4407-BF4A-9D270A6BF81A}" type="presParOf" srcId="{333A1088-737F-45CB-B68E-254E46348037}" destId="{2C702D82-9B77-49B7-9568-BB8EB47C3372}" srcOrd="3" destOrd="0" presId="urn:microsoft.com/office/officeart/2005/8/layout/target3"/>
    <dgm:cxn modelId="{C89B2968-BF93-4CA4-805C-968E030D156C}" type="presParOf" srcId="{333A1088-737F-45CB-B68E-254E46348037}" destId="{A52A0455-90FF-4808-ABD0-F02540D31D5A}" srcOrd="4" destOrd="0" presId="urn:microsoft.com/office/officeart/2005/8/layout/target3"/>
    <dgm:cxn modelId="{18082491-7F57-432E-B791-17A4661D8458}" type="presParOf" srcId="{333A1088-737F-45CB-B68E-254E46348037}" destId="{6140AFEC-043D-4C43-A2F9-D0F5331DF3A3}" srcOrd="5" destOrd="0" presId="urn:microsoft.com/office/officeart/2005/8/layout/target3"/>
    <dgm:cxn modelId="{58AC95DF-9C37-4D3B-9921-AD548EC4AFC6}" type="presParOf" srcId="{333A1088-737F-45CB-B68E-254E46348037}" destId="{9358AC05-5D7D-4327-9F80-1AD486AEA664}" srcOrd="6" destOrd="0" presId="urn:microsoft.com/office/officeart/2005/8/layout/target3"/>
    <dgm:cxn modelId="{385FD315-A029-47EE-9952-BD6AE1317463}" type="presParOf" srcId="{333A1088-737F-45CB-B68E-254E46348037}" destId="{313FC574-E1CD-4FB4-B054-0B805CE0447D}" srcOrd="7" destOrd="0" presId="urn:microsoft.com/office/officeart/2005/8/layout/target3"/>
    <dgm:cxn modelId="{15CE88D9-DF05-4DD6-8DA8-6DD06E073F63}" type="presParOf" srcId="{333A1088-737F-45CB-B68E-254E46348037}" destId="{619D679B-A015-4ECF-8348-D1034C574F40}" srcOrd="8" destOrd="0" presId="urn:microsoft.com/office/officeart/2005/8/layout/target3"/>
    <dgm:cxn modelId="{A9EB6026-65BC-4369-8F7A-938646A64AD6}" type="presParOf" srcId="{333A1088-737F-45CB-B68E-254E46348037}" destId="{322283A8-4A27-4CDA-BAE3-F381106A9174}" srcOrd="9" destOrd="0" presId="urn:microsoft.com/office/officeart/2005/8/layout/target3"/>
    <dgm:cxn modelId="{EE44A339-0068-47B2-8D9F-74E278C7F2FB}" type="presParOf" srcId="{333A1088-737F-45CB-B68E-254E46348037}" destId="{FFC9F71D-1B4F-4AD9-A4A6-86ADEFC8AF5C}" srcOrd="10" destOrd="0" presId="urn:microsoft.com/office/officeart/2005/8/layout/target3"/>
    <dgm:cxn modelId="{9F4852DD-8EBA-4208-BC74-C0CDA3798CC3}" type="presParOf" srcId="{333A1088-737F-45CB-B68E-254E46348037}" destId="{25B08C86-7E15-44DC-BE7F-FFB55DD49D12}" srcOrd="11" destOrd="0" presId="urn:microsoft.com/office/officeart/2005/8/layout/target3"/>
    <dgm:cxn modelId="{B2809258-E732-4FD1-A8A7-2F80550E9DB4}" type="presParOf" srcId="{333A1088-737F-45CB-B68E-254E46348037}" destId="{76644BE8-9D7C-4C09-B250-3D10AF48CBB7}" srcOrd="12" destOrd="0" presId="urn:microsoft.com/office/officeart/2005/8/layout/target3"/>
    <dgm:cxn modelId="{C63D3DAC-C34E-4A2C-8F05-0CA1D6C1F01C}" type="presParOf" srcId="{333A1088-737F-45CB-B68E-254E46348037}" destId="{EE85B701-7295-41C0-BA7A-34D3756A2AE6}" srcOrd="13" destOrd="0" presId="urn:microsoft.com/office/officeart/2005/8/layout/target3"/>
    <dgm:cxn modelId="{8ED34317-3452-44E7-B84F-221DB93D69EE}" type="presParOf" srcId="{333A1088-737F-45CB-B68E-254E46348037}" destId="{8BEBB6EC-1DAA-4CAC-8A25-BC0FCBD5DBD5}" srcOrd="14" destOrd="0" presId="urn:microsoft.com/office/officeart/2005/8/layout/target3"/>
    <dgm:cxn modelId="{42984911-DA55-4585-8FB0-416F7422AA3F}" type="presParOf" srcId="{333A1088-737F-45CB-B68E-254E46348037}" destId="{41CA92B1-2F09-48D8-ACE4-465CAF918C2C}" srcOrd="15" destOrd="0" presId="urn:microsoft.com/office/officeart/2005/8/layout/target3"/>
    <dgm:cxn modelId="{4D9BFB4B-8AF5-4E2D-A552-06F396B22A22}" type="presParOf" srcId="{333A1088-737F-45CB-B68E-254E46348037}" destId="{44810F33-5078-4AE9-9C7C-25A884644228}" srcOrd="16" destOrd="0" presId="urn:microsoft.com/office/officeart/2005/8/layout/target3"/>
    <dgm:cxn modelId="{6F64512A-D7E1-4DEB-94D3-08AF99D02B7B}" type="presParOf" srcId="{333A1088-737F-45CB-B68E-254E46348037}" destId="{B7050CC9-0FC3-4C26-923E-C583681B813F}" srcOrd="17" destOrd="0" presId="urn:microsoft.com/office/officeart/2005/8/layout/target3"/>
    <dgm:cxn modelId="{0C4ECB5D-A845-4092-AB68-78B2CFD341DA}" type="presParOf" srcId="{333A1088-737F-45CB-B68E-254E46348037}" destId="{FAB7270F-BD54-4209-A1BF-86DD19A2869E}" srcOrd="18" destOrd="0" presId="urn:microsoft.com/office/officeart/2005/8/layout/target3"/>
    <dgm:cxn modelId="{25751E2E-FE6F-4774-8F36-1C6BFE76B905}" type="presParOf" srcId="{333A1088-737F-45CB-B68E-254E46348037}" destId="{F6A3497E-3B06-4E8A-81CF-A3F38E3BB429}" srcOrd="19" destOrd="0" presId="urn:microsoft.com/office/officeart/2005/8/layout/target3"/>
    <dgm:cxn modelId="{B8A53239-4EE0-4C2E-B725-C8BD33C38CD9}" type="presParOf" srcId="{333A1088-737F-45CB-B68E-254E46348037}" destId="{3F28FED3-D868-404F-A6DC-8E84E4FB3EF8}" srcOrd="20" destOrd="0" presId="urn:microsoft.com/office/officeart/2005/8/layout/target3"/>
    <dgm:cxn modelId="{232695B1-701D-4D2D-BFDD-C83DF9B6ACA0}" type="presParOf" srcId="{333A1088-737F-45CB-B68E-254E46348037}" destId="{AED2198E-93D5-4001-81B4-73124B309672}" srcOrd="21" destOrd="0" presId="urn:microsoft.com/office/officeart/2005/8/layout/target3"/>
    <dgm:cxn modelId="{3EAEE573-4B6F-4ADE-A54F-7BBBC2657C47}" type="presParOf" srcId="{333A1088-737F-45CB-B68E-254E46348037}" destId="{2BE915AB-18AA-4053-B92C-3BFC9ED204BB}" srcOrd="22" destOrd="0" presId="urn:microsoft.com/office/officeart/2005/8/layout/target3"/>
    <dgm:cxn modelId="{FADE3648-473E-444F-97F9-256189738D36}" type="presParOf" srcId="{333A1088-737F-45CB-B68E-254E46348037}" destId="{6BB5E863-4638-4E1D-BFDE-399D028AC4ED}" srcOrd="23" destOrd="0" presId="urn:microsoft.com/office/officeart/2005/8/layout/target3"/>
    <dgm:cxn modelId="{787B0EE5-AEB1-42F1-8296-2B0F99DEF389}" type="presParOf" srcId="{333A1088-737F-45CB-B68E-254E46348037}" destId="{5A5FFA88-C948-4069-8E93-59FA12366E83}" srcOrd="24" destOrd="0" presId="urn:microsoft.com/office/officeart/2005/8/layout/target3"/>
    <dgm:cxn modelId="{BAC17884-B2AE-4C9F-9CD8-EFEAD953EDAB}" type="presParOf" srcId="{333A1088-737F-45CB-B68E-254E46348037}" destId="{890E4F0B-2866-4A3F-A3C7-2A14B1797930}" srcOrd="25" destOrd="0" presId="urn:microsoft.com/office/officeart/2005/8/layout/target3"/>
    <dgm:cxn modelId="{6CA06376-33ED-42E7-A35D-6FFDBACD1B29}" type="presParOf" srcId="{333A1088-737F-45CB-B68E-254E46348037}" destId="{307B873D-D319-40E7-AEA8-EAE5900FADE7}" srcOrd="26" destOrd="0" presId="urn:microsoft.com/office/officeart/2005/8/layout/target3"/>
    <dgm:cxn modelId="{D629DD16-9042-4C13-81EB-566392F40002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VY_32_INOVACE_09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Žížala – sčítání jednotek s přechodem desítky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22.05.2012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EB535D-03E8-4FE6-885C-F71A3456743E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F8D691-0365-4A00-A547-65B5CCEEF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955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633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568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964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222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085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693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126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819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39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329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665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161841-BF3E-4DF8-89B0-B2E56BAEA01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950802-3247-4E56-827C-44BEA20D3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496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313618778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7392770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Žížala</a:t>
            </a:r>
            <a:r>
              <a:rPr lang="cs-CZ" sz="44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sčítání jednotek                     s přechodem desítky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sčítání jednotek s přechodem desítky. Žáci se aktivně podíleli na úkolu a dále vymýšleli další různé příklady. Na konci hodiny jsem každému pracovní list vytiskla a žáci samostatně počítali a vybarvili obrázek.                                                                             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2108590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01" y="908720"/>
            <a:ext cx="9126100" cy="4953144"/>
          </a:xfrm>
        </p:spPr>
      </p:pic>
    </p:spTree>
    <p:extLst>
      <p:ext uri="{BB962C8B-B14F-4D97-AF65-F5344CB8AC3E}">
        <p14:creationId xmlns:p14="http://schemas.microsoft.com/office/powerpoint/2010/main" val="2932260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908720"/>
            <a:ext cx="8861047" cy="4944425"/>
          </a:xfrm>
        </p:spPr>
      </p:pic>
    </p:spTree>
    <p:extLst>
      <p:ext uri="{BB962C8B-B14F-4D97-AF65-F5344CB8AC3E}">
        <p14:creationId xmlns:p14="http://schemas.microsoft.com/office/powerpoint/2010/main" val="1891572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156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Žížala – sčítání jednotek                     s přechodem desítky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7</cp:revision>
  <dcterms:created xsi:type="dcterms:W3CDTF">2012-07-29T10:00:06Z</dcterms:created>
  <dcterms:modified xsi:type="dcterms:W3CDTF">2012-08-18T22:35:24Z</dcterms:modified>
</cp:coreProperties>
</file>