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2" r:id="rId3"/>
    <p:sldId id="258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4">
  <dgm:title val=""/>
  <dgm:desc val=""/>
  <dgm:catLst>
    <dgm:cat type="accent4" pri="11400"/>
  </dgm:catLst>
  <dgm:styleLbl name="node0">
    <dgm:fillClrLst meth="cycle">
      <a:schemeClr val="accent4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4">
        <a:shade val="50000"/>
      </a:schemeClr>
      <a:schemeClr val="accent4">
        <a:tint val="55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4">
        <a:shade val="80000"/>
        <a:alpha val="50000"/>
      </a:schemeClr>
      <a:schemeClr val="accent4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55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4_4" csCatId="accent4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NÁZEV: VY_32_INOVACE_10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Dráček-sčítání desítek v oboru do 100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VÝUCE: 22.05.2012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  <dgm:t>
        <a:bodyPr/>
        <a:lstStyle/>
        <a:p>
          <a:endParaRPr lang="cs-CZ"/>
        </a:p>
      </dgm:t>
    </dgm:pt>
    <dgm:pt modelId="{6058EC33-B37A-4AB4-9973-53234093D856}" type="sibTrans" cxnId="{5643D4E4-B7D1-4958-8C0D-5D1ECE2C1017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2E83424-73B5-430F-9693-B8F714A2F287}" type="presOf" srcId="{6F0626F1-15CA-49C8-B81F-B6D7E87A87F7}" destId="{3F28FED3-D868-404F-A6DC-8E84E4FB3EF8}" srcOrd="0" destOrd="0" presId="urn:microsoft.com/office/officeart/2005/8/layout/target3"/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621F9FF9-D443-45E1-91B5-B4D68C7237C7}" type="presOf" srcId="{D1B46980-6531-4606-95E6-44980827E919}" destId="{2BE915AB-18AA-4053-B92C-3BFC9ED204BB}" srcOrd="1" destOrd="0" presId="urn:microsoft.com/office/officeart/2005/8/layout/target3"/>
    <dgm:cxn modelId="{95908F7F-9B88-449E-B334-D12B33538C9A}" type="presOf" srcId="{4C35D32F-0EAB-4CD7-82EE-45574DC2A586}" destId="{890E4F0B-2866-4A3F-A3C7-2A14B1797930}" srcOrd="1" destOrd="0" presId="urn:microsoft.com/office/officeart/2005/8/layout/target3"/>
    <dgm:cxn modelId="{AA46CEBA-46B6-493B-A235-4611265E3059}" type="presOf" srcId="{7E46725E-13A1-4082-A664-334D30DB29F8}" destId="{307B873D-D319-40E7-AEA8-EAE5900FADE7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8B74043-29AA-4780-934B-AF854961D497}" type="presOf" srcId="{6F0626F1-15CA-49C8-B81F-B6D7E87A87F7}" destId="{E7AA458F-2838-4E86-A843-E9E7E72F0C66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AAC3DD9-9E35-4DD0-BDD2-53456E242BAB}" type="presOf" srcId="{D1D4F407-5343-4D3F-B5B9-D407B03CAEB4}" destId="{D005CE8C-CC26-4C3E-AC11-E15060ECD759}" srcOrd="0" destOrd="0" presId="urn:microsoft.com/office/officeart/2005/8/layout/target3"/>
    <dgm:cxn modelId="{C03A1D6A-9D79-4B60-B52F-365FC529D6CF}" type="presOf" srcId="{7E46725E-13A1-4082-A664-334D30DB29F8}" destId="{B7050CC9-0FC3-4C26-923E-C583681B813F}" srcOrd="0" destOrd="0" presId="urn:microsoft.com/office/officeart/2005/8/layout/target3"/>
    <dgm:cxn modelId="{D23341EF-68A0-4AB1-B411-89BB34858EAA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CF2EBB5-8ECC-4220-B5FA-F8E4F40B2FE8}" type="presOf" srcId="{D8197B8C-B260-4A16-BDF4-0947B075E274}" destId="{5A5FFA88-C948-4069-8E93-59FA12366E83}" srcOrd="1" destOrd="0" presId="urn:microsoft.com/office/officeart/2005/8/layout/target3"/>
    <dgm:cxn modelId="{512BDBD0-7428-4D62-AAAB-CED1E2B70C9E}" type="presOf" srcId="{B651F6E3-6281-48DB-9319-2AEAFDAE7572}" destId="{6BB5E863-4638-4E1D-BFDE-399D028AC4ED}" srcOrd="1" destOrd="0" presId="urn:microsoft.com/office/officeart/2005/8/layout/target3"/>
    <dgm:cxn modelId="{338B5B43-01B7-4B77-B4CB-951817D54C34}" type="presOf" srcId="{B651F6E3-6281-48DB-9319-2AEAFDAE7572}" destId="{619D679B-A015-4ECF-8348-D1034C574F40}" srcOrd="0" destOrd="0" presId="urn:microsoft.com/office/officeart/2005/8/layout/target3"/>
    <dgm:cxn modelId="{A4FC4C43-AF9E-480D-B01D-C5F950E4E068}" type="presOf" srcId="{757F3AB3-0718-4624-B441-E567A8F0AB56}" destId="{333A1088-737F-45CB-B68E-254E46348037}" srcOrd="0" destOrd="0" presId="urn:microsoft.com/office/officeart/2005/8/layout/target3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3104FAE7-337C-4520-A059-94671F273349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27C6731-D1CC-4E14-B26D-E7DF47BCE01C}" type="presOf" srcId="{D1B46980-6531-4606-95E6-44980827E919}" destId="{6140AFEC-043D-4C43-A2F9-D0F5331DF3A3}" srcOrd="0" destOrd="0" presId="urn:microsoft.com/office/officeart/2005/8/layout/target3"/>
    <dgm:cxn modelId="{C44445E1-CD4D-4AD3-98AD-9775A8B090F9}" type="presOf" srcId="{4C35D32F-0EAB-4CD7-82EE-45574DC2A586}" destId="{8BEBB6EC-1DAA-4CAC-8A25-BC0FCBD5DBD5}" srcOrd="0" destOrd="0" presId="urn:microsoft.com/office/officeart/2005/8/layout/target3"/>
    <dgm:cxn modelId="{1C51251F-C871-4685-87C4-29B62B30A8FE}" type="presParOf" srcId="{333A1088-737F-45CB-B68E-254E46348037}" destId="{F5ABB229-8D3B-4694-996A-96F23CF14429}" srcOrd="0" destOrd="0" presId="urn:microsoft.com/office/officeart/2005/8/layout/target3"/>
    <dgm:cxn modelId="{1FD6D242-7090-4AAB-91E1-793B4A71A612}" type="presParOf" srcId="{333A1088-737F-45CB-B68E-254E46348037}" destId="{F41139FD-01EE-4571-8B17-4FB00FC51163}" srcOrd="1" destOrd="0" presId="urn:microsoft.com/office/officeart/2005/8/layout/target3"/>
    <dgm:cxn modelId="{32E00B20-EDA7-47D4-B714-6DCE861BA0C5}" type="presParOf" srcId="{333A1088-737F-45CB-B68E-254E46348037}" destId="{D005CE8C-CC26-4C3E-AC11-E15060ECD759}" srcOrd="2" destOrd="0" presId="urn:microsoft.com/office/officeart/2005/8/layout/target3"/>
    <dgm:cxn modelId="{07F5C7BB-E04F-4D70-AFC0-70B3EE5F9F53}" type="presParOf" srcId="{333A1088-737F-45CB-B68E-254E46348037}" destId="{2C702D82-9B77-49B7-9568-BB8EB47C3372}" srcOrd="3" destOrd="0" presId="urn:microsoft.com/office/officeart/2005/8/layout/target3"/>
    <dgm:cxn modelId="{2C4DCCF2-BF46-4A2D-B36F-CCB11B710840}" type="presParOf" srcId="{333A1088-737F-45CB-B68E-254E46348037}" destId="{A52A0455-90FF-4808-ABD0-F02540D31D5A}" srcOrd="4" destOrd="0" presId="urn:microsoft.com/office/officeart/2005/8/layout/target3"/>
    <dgm:cxn modelId="{BDEE94EF-6753-438A-BBB0-0D35230FE44E}" type="presParOf" srcId="{333A1088-737F-45CB-B68E-254E46348037}" destId="{6140AFEC-043D-4C43-A2F9-D0F5331DF3A3}" srcOrd="5" destOrd="0" presId="urn:microsoft.com/office/officeart/2005/8/layout/target3"/>
    <dgm:cxn modelId="{CD03338B-667F-4847-9F0A-7731640525FC}" type="presParOf" srcId="{333A1088-737F-45CB-B68E-254E46348037}" destId="{9358AC05-5D7D-4327-9F80-1AD486AEA664}" srcOrd="6" destOrd="0" presId="urn:microsoft.com/office/officeart/2005/8/layout/target3"/>
    <dgm:cxn modelId="{F38D074E-D9F4-478C-B8A9-1C9DEE36C45D}" type="presParOf" srcId="{333A1088-737F-45CB-B68E-254E46348037}" destId="{313FC574-E1CD-4FB4-B054-0B805CE0447D}" srcOrd="7" destOrd="0" presId="urn:microsoft.com/office/officeart/2005/8/layout/target3"/>
    <dgm:cxn modelId="{6DA28589-137F-4499-B671-067A43E67A84}" type="presParOf" srcId="{333A1088-737F-45CB-B68E-254E46348037}" destId="{619D679B-A015-4ECF-8348-D1034C574F40}" srcOrd="8" destOrd="0" presId="urn:microsoft.com/office/officeart/2005/8/layout/target3"/>
    <dgm:cxn modelId="{F113A823-978A-46DF-8D15-3CAF0932B3B7}" type="presParOf" srcId="{333A1088-737F-45CB-B68E-254E46348037}" destId="{322283A8-4A27-4CDA-BAE3-F381106A9174}" srcOrd="9" destOrd="0" presId="urn:microsoft.com/office/officeart/2005/8/layout/target3"/>
    <dgm:cxn modelId="{BE5CB2CB-D481-4388-BABA-3DAB165FC0C5}" type="presParOf" srcId="{333A1088-737F-45CB-B68E-254E46348037}" destId="{FFC9F71D-1B4F-4AD9-A4A6-86ADEFC8AF5C}" srcOrd="10" destOrd="0" presId="urn:microsoft.com/office/officeart/2005/8/layout/target3"/>
    <dgm:cxn modelId="{D0A9D503-A815-4501-837E-1E2973A0F418}" type="presParOf" srcId="{333A1088-737F-45CB-B68E-254E46348037}" destId="{25B08C86-7E15-44DC-BE7F-FFB55DD49D12}" srcOrd="11" destOrd="0" presId="urn:microsoft.com/office/officeart/2005/8/layout/target3"/>
    <dgm:cxn modelId="{36A3C98D-8B16-40B8-9CBB-FF674109E19B}" type="presParOf" srcId="{333A1088-737F-45CB-B68E-254E46348037}" destId="{76644BE8-9D7C-4C09-B250-3D10AF48CBB7}" srcOrd="12" destOrd="0" presId="urn:microsoft.com/office/officeart/2005/8/layout/target3"/>
    <dgm:cxn modelId="{246F7723-A4E0-4FD0-A756-40AEFC72B73D}" type="presParOf" srcId="{333A1088-737F-45CB-B68E-254E46348037}" destId="{EE85B701-7295-41C0-BA7A-34D3756A2AE6}" srcOrd="13" destOrd="0" presId="urn:microsoft.com/office/officeart/2005/8/layout/target3"/>
    <dgm:cxn modelId="{7188B1C8-995B-44D5-9ACD-187C7F86A0D8}" type="presParOf" srcId="{333A1088-737F-45CB-B68E-254E46348037}" destId="{8BEBB6EC-1DAA-4CAC-8A25-BC0FCBD5DBD5}" srcOrd="14" destOrd="0" presId="urn:microsoft.com/office/officeart/2005/8/layout/target3"/>
    <dgm:cxn modelId="{4CD3FA0F-A58E-4A2D-8C39-7A9025265B13}" type="presParOf" srcId="{333A1088-737F-45CB-B68E-254E46348037}" destId="{41CA92B1-2F09-48D8-ACE4-465CAF918C2C}" srcOrd="15" destOrd="0" presId="urn:microsoft.com/office/officeart/2005/8/layout/target3"/>
    <dgm:cxn modelId="{750E60E3-11BC-4755-96DC-2BAD75AC4F2D}" type="presParOf" srcId="{333A1088-737F-45CB-B68E-254E46348037}" destId="{44810F33-5078-4AE9-9C7C-25A884644228}" srcOrd="16" destOrd="0" presId="urn:microsoft.com/office/officeart/2005/8/layout/target3"/>
    <dgm:cxn modelId="{4F3D4A4A-EFED-4A0D-BD2C-B4C33A7160A9}" type="presParOf" srcId="{333A1088-737F-45CB-B68E-254E46348037}" destId="{B7050CC9-0FC3-4C26-923E-C583681B813F}" srcOrd="17" destOrd="0" presId="urn:microsoft.com/office/officeart/2005/8/layout/target3"/>
    <dgm:cxn modelId="{BAA4EC5D-4057-44C1-881C-B6640B193D34}" type="presParOf" srcId="{333A1088-737F-45CB-B68E-254E46348037}" destId="{FAB7270F-BD54-4209-A1BF-86DD19A2869E}" srcOrd="18" destOrd="0" presId="urn:microsoft.com/office/officeart/2005/8/layout/target3"/>
    <dgm:cxn modelId="{17F2CA4C-428F-4B57-9A85-3ACDA3D85E0E}" type="presParOf" srcId="{333A1088-737F-45CB-B68E-254E46348037}" destId="{F6A3497E-3B06-4E8A-81CF-A3F38E3BB429}" srcOrd="19" destOrd="0" presId="urn:microsoft.com/office/officeart/2005/8/layout/target3"/>
    <dgm:cxn modelId="{D2BF5D4A-637F-4379-8D68-20D8F8D534BD}" type="presParOf" srcId="{333A1088-737F-45CB-B68E-254E46348037}" destId="{3F28FED3-D868-404F-A6DC-8E84E4FB3EF8}" srcOrd="20" destOrd="0" presId="urn:microsoft.com/office/officeart/2005/8/layout/target3"/>
    <dgm:cxn modelId="{98F6AE80-329C-43ED-9156-73CE6B795E01}" type="presParOf" srcId="{333A1088-737F-45CB-B68E-254E46348037}" destId="{AED2198E-93D5-4001-81B4-73124B309672}" srcOrd="21" destOrd="0" presId="urn:microsoft.com/office/officeart/2005/8/layout/target3"/>
    <dgm:cxn modelId="{CD206721-59CB-4F8B-A2A5-DA71FD1D9278}" type="presParOf" srcId="{333A1088-737F-45CB-B68E-254E46348037}" destId="{2BE915AB-18AA-4053-B92C-3BFC9ED204BB}" srcOrd="22" destOrd="0" presId="urn:microsoft.com/office/officeart/2005/8/layout/target3"/>
    <dgm:cxn modelId="{3BCCE367-522F-44FA-AF65-E2DB3A979FFB}" type="presParOf" srcId="{333A1088-737F-45CB-B68E-254E46348037}" destId="{6BB5E863-4638-4E1D-BFDE-399D028AC4ED}" srcOrd="23" destOrd="0" presId="urn:microsoft.com/office/officeart/2005/8/layout/target3"/>
    <dgm:cxn modelId="{BE4A49E8-7810-4B57-9428-CD5747B050B9}" type="presParOf" srcId="{333A1088-737F-45CB-B68E-254E46348037}" destId="{5A5FFA88-C948-4069-8E93-59FA12366E83}" srcOrd="24" destOrd="0" presId="urn:microsoft.com/office/officeart/2005/8/layout/target3"/>
    <dgm:cxn modelId="{3C2F2B8A-D51A-40C1-B9F7-99A8B59F0BA5}" type="presParOf" srcId="{333A1088-737F-45CB-B68E-254E46348037}" destId="{890E4F0B-2866-4A3F-A3C7-2A14B1797930}" srcOrd="25" destOrd="0" presId="urn:microsoft.com/office/officeart/2005/8/layout/target3"/>
    <dgm:cxn modelId="{D17EB408-3F49-4C80-A518-BF0ECBF624AD}" type="presParOf" srcId="{333A1088-737F-45CB-B68E-254E46348037}" destId="{307B873D-D319-40E7-AEA8-EAE5900FADE7}" srcOrd="26" destOrd="0" presId="urn:microsoft.com/office/officeart/2005/8/layout/target3"/>
    <dgm:cxn modelId="{2EA91602-FAF0-40BE-963C-C94ADBC7B0D4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48259" y="464346"/>
          <a:ext cx="3946950" cy="39469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NÁZEV: VY_32_INOVACE_10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4779" y="1393038"/>
          <a:ext cx="2553910" cy="25539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321735" y="1393038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Dráček-sčítání desítek v oboru do 100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393038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VÝUCE: 22.05.2012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382C0-81BC-4984-815A-B85ED7BF51DB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BBE50-7778-4053-B875-6A79A9C142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0710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382C0-81BC-4984-815A-B85ED7BF51DB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BBE50-7778-4053-B875-6A79A9C142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39186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382C0-81BC-4984-815A-B85ED7BF51DB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BBE50-7778-4053-B875-6A79A9C142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84916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382C0-81BC-4984-815A-B85ED7BF51DB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BBE50-7778-4053-B875-6A79A9C142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06876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382C0-81BC-4984-815A-B85ED7BF51DB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BBE50-7778-4053-B875-6A79A9C142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57570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382C0-81BC-4984-815A-B85ED7BF51DB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BBE50-7778-4053-B875-6A79A9C142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24584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382C0-81BC-4984-815A-B85ED7BF51DB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BBE50-7778-4053-B875-6A79A9C142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17947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382C0-81BC-4984-815A-B85ED7BF51DB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BBE50-7778-4053-B875-6A79A9C142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08690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382C0-81BC-4984-815A-B85ED7BF51DB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BBE50-7778-4053-B875-6A79A9C142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93522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382C0-81BC-4984-815A-B85ED7BF51DB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BBE50-7778-4053-B875-6A79A9C142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44726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382C0-81BC-4984-815A-B85ED7BF51DB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BBE50-7778-4053-B875-6A79A9C142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91549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3382C0-81BC-4984-815A-B85ED7BF51DB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9BBE50-7778-4053-B875-6A79A9C142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41931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72400" cy="646112"/>
          </a:xfrm>
        </p:spPr>
        <p:txBody>
          <a:bodyPr>
            <a:sp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není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-li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je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zlata černá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6148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13" y="5572125"/>
            <a:ext cx="8001000" cy="115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3521250649"/>
              </p:ext>
            </p:extLst>
          </p:nvPr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81489033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Dráček</a:t>
            </a:r>
            <a:r>
              <a:rPr lang="cs-CZ" sz="44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sčítání desítek                </a:t>
            </a:r>
            <a:endParaRPr lang="cs-CZ" sz="44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Používá správně sčítání.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Sčítání.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DRUH UČEBNÍHO MATERIÁLU: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určena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 procvičování sčítání.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VYUŽITÍ V HODINĚ: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Prezentaci jsem použila v úvodu hodiny jako motivaci na procvičování sčítání desítek v oboru do 100. Žáci se aktivně podíleli na úkolu a dále vymýšleli další různé příklady. Na konci hodiny jsem každému pracovní list vytiskla a žáci samostatně počítali a vybarvili obrázek.                                                                                                    Správnost výpočtů jsme ověřili na tabuli.</a:t>
            </a:r>
          </a:p>
        </p:txBody>
      </p:sp>
    </p:spTree>
    <p:extLst>
      <p:ext uri="{BB962C8B-B14F-4D97-AF65-F5344CB8AC3E}">
        <p14:creationId xmlns:p14="http://schemas.microsoft.com/office/powerpoint/2010/main" val="3803273504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70921"/>
            <a:ext cx="9144000" cy="57161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20412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92696"/>
            <a:ext cx="9144000" cy="54364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311634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153</Words>
  <Application>Microsoft Office PowerPoint</Application>
  <PresentationFormat>Předvádění na obrazovce (4:3)</PresentationFormat>
  <Paragraphs>16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Autorem materiálu a všech jeho částí, není-li uvedeno jinak, je zlata černá</vt:lpstr>
      <vt:lpstr>Dráček – sčítání desítek                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Autorem materiálu a všech jeho částí, není-li uvedeno jinak, je zlata černá</dc:title>
  <dc:creator>Uzivatel</dc:creator>
  <cp:lastModifiedBy>Uzivatel</cp:lastModifiedBy>
  <cp:revision>6</cp:revision>
  <dcterms:created xsi:type="dcterms:W3CDTF">2012-07-29T10:11:18Z</dcterms:created>
  <dcterms:modified xsi:type="dcterms:W3CDTF">2012-08-18T22:36:11Z</dcterms:modified>
</cp:coreProperties>
</file>