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	Žirafa - sčítání do 100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23.05.2012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50C5200-48EF-4F85-97A0-B6B227A4B06A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B790AEDB-9378-4474-A8EB-221B583BD764}" type="presOf" srcId="{D1D4F407-5343-4D3F-B5B9-D407B03CAEB4}" destId="{D005CE8C-CC26-4C3E-AC11-E15060ECD759}" srcOrd="0" destOrd="0" presId="urn:microsoft.com/office/officeart/2005/8/layout/target3"/>
    <dgm:cxn modelId="{75489D15-ADAB-47FE-BE0D-998DC327DB28}" type="presOf" srcId="{7E46725E-13A1-4082-A664-334D30DB29F8}" destId="{B7050CC9-0FC3-4C26-923E-C583681B813F}" srcOrd="0" destOrd="0" presId="urn:microsoft.com/office/officeart/2005/8/layout/target3"/>
    <dgm:cxn modelId="{31B208D3-A10B-4B6D-A9C7-5574E8AFFDB3}" type="presOf" srcId="{D8197B8C-B260-4A16-BDF4-0947B075E274}" destId="{5A5FFA88-C948-4069-8E93-59FA12366E83}" srcOrd="1" destOrd="0" presId="urn:microsoft.com/office/officeart/2005/8/layout/target3"/>
    <dgm:cxn modelId="{7D550B70-C924-47BB-B908-F7D43A610CE0}" type="presOf" srcId="{D1D4F407-5343-4D3F-B5B9-D407B03CAEB4}" destId="{AED2198E-93D5-4001-81B4-73124B309672}" srcOrd="1" destOrd="0" presId="urn:microsoft.com/office/officeart/2005/8/layout/target3"/>
    <dgm:cxn modelId="{19ACF80E-929E-4ECB-81E3-1BBDF35A4442}" type="presOf" srcId="{4C35D32F-0EAB-4CD7-82EE-45574DC2A586}" destId="{890E4F0B-2866-4A3F-A3C7-2A14B1797930}" srcOrd="1" destOrd="0" presId="urn:microsoft.com/office/officeart/2005/8/layout/target3"/>
    <dgm:cxn modelId="{D78A1BBB-068E-4E41-BCDB-2C8868747235}" type="presOf" srcId="{6F0626F1-15CA-49C8-B81F-B6D7E87A87F7}" destId="{E7AA458F-2838-4E86-A843-E9E7E72F0C66}" srcOrd="1" destOrd="0" presId="urn:microsoft.com/office/officeart/2005/8/layout/target3"/>
    <dgm:cxn modelId="{9DC03D5B-F267-4393-891A-E23588C7D97D}" type="presOf" srcId="{D8197B8C-B260-4A16-BDF4-0947B075E274}" destId="{25B08C86-7E15-44DC-BE7F-FFB55DD49D12}" srcOrd="0" destOrd="0" presId="urn:microsoft.com/office/officeart/2005/8/layout/target3"/>
    <dgm:cxn modelId="{531C98CB-0D86-4D5A-A11E-6F3581E29843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4520EE-769E-4C78-9BBF-56CD32FC7779}" type="presOf" srcId="{D1B46980-6531-4606-95E6-44980827E919}" destId="{2BE915AB-18AA-4053-B92C-3BFC9ED204BB}" srcOrd="1" destOrd="0" presId="urn:microsoft.com/office/officeart/2005/8/layout/target3"/>
    <dgm:cxn modelId="{778A36AE-AA19-48B5-A55C-BD4FB4F829CE}" type="presOf" srcId="{D1B46980-6531-4606-95E6-44980827E919}" destId="{6140AFEC-043D-4C43-A2F9-D0F5331DF3A3}" srcOrd="0" destOrd="0" presId="urn:microsoft.com/office/officeart/2005/8/layout/target3"/>
    <dgm:cxn modelId="{F8EA5370-D137-43EE-93E1-5362D1F3295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AFD974B6-0F26-41E5-A218-AD1745AC5BF8}" type="presOf" srcId="{7E46725E-13A1-4082-A664-334D30DB29F8}" destId="{307B873D-D319-40E7-AEA8-EAE5900FADE7}" srcOrd="1" destOrd="0" presId="urn:microsoft.com/office/officeart/2005/8/layout/target3"/>
    <dgm:cxn modelId="{B2D379F5-FAC4-4DA8-AEAE-2E3D72CE7EF5}" type="presOf" srcId="{6F0626F1-15CA-49C8-B81F-B6D7E87A87F7}" destId="{3F28FED3-D868-404F-A6DC-8E84E4FB3EF8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6124CD4-F55E-4093-AAF0-40B719FB38A0}" type="presOf" srcId="{B651F6E3-6281-48DB-9319-2AEAFDAE7572}" destId="{6BB5E863-4638-4E1D-BFDE-399D028AC4ED}" srcOrd="1" destOrd="0" presId="urn:microsoft.com/office/officeart/2005/8/layout/target3"/>
    <dgm:cxn modelId="{5B0CE5C1-245E-443B-9107-A5F01654E0A2}" type="presParOf" srcId="{333A1088-737F-45CB-B68E-254E46348037}" destId="{F5ABB229-8D3B-4694-996A-96F23CF14429}" srcOrd="0" destOrd="0" presId="urn:microsoft.com/office/officeart/2005/8/layout/target3"/>
    <dgm:cxn modelId="{29488B3F-C95B-4E3D-90A0-66FCE612AF21}" type="presParOf" srcId="{333A1088-737F-45CB-B68E-254E46348037}" destId="{F41139FD-01EE-4571-8B17-4FB00FC51163}" srcOrd="1" destOrd="0" presId="urn:microsoft.com/office/officeart/2005/8/layout/target3"/>
    <dgm:cxn modelId="{405BD198-28A8-4764-984B-820087B7FD68}" type="presParOf" srcId="{333A1088-737F-45CB-B68E-254E46348037}" destId="{D005CE8C-CC26-4C3E-AC11-E15060ECD759}" srcOrd="2" destOrd="0" presId="urn:microsoft.com/office/officeart/2005/8/layout/target3"/>
    <dgm:cxn modelId="{360806A6-6B5E-4CFE-9A72-3CB1743B0661}" type="presParOf" srcId="{333A1088-737F-45CB-B68E-254E46348037}" destId="{2C702D82-9B77-49B7-9568-BB8EB47C3372}" srcOrd="3" destOrd="0" presId="urn:microsoft.com/office/officeart/2005/8/layout/target3"/>
    <dgm:cxn modelId="{7FA802D4-19FD-4C70-8420-4C717D628567}" type="presParOf" srcId="{333A1088-737F-45CB-B68E-254E46348037}" destId="{A52A0455-90FF-4808-ABD0-F02540D31D5A}" srcOrd="4" destOrd="0" presId="urn:microsoft.com/office/officeart/2005/8/layout/target3"/>
    <dgm:cxn modelId="{E99F80B7-5E79-44BD-B93B-410E3F3DA41F}" type="presParOf" srcId="{333A1088-737F-45CB-B68E-254E46348037}" destId="{6140AFEC-043D-4C43-A2F9-D0F5331DF3A3}" srcOrd="5" destOrd="0" presId="urn:microsoft.com/office/officeart/2005/8/layout/target3"/>
    <dgm:cxn modelId="{75BA9676-19EF-4BE2-B3EB-5943962CED95}" type="presParOf" srcId="{333A1088-737F-45CB-B68E-254E46348037}" destId="{9358AC05-5D7D-4327-9F80-1AD486AEA664}" srcOrd="6" destOrd="0" presId="urn:microsoft.com/office/officeart/2005/8/layout/target3"/>
    <dgm:cxn modelId="{DC215E36-D288-4A13-9C4D-5AF55A483029}" type="presParOf" srcId="{333A1088-737F-45CB-B68E-254E46348037}" destId="{313FC574-E1CD-4FB4-B054-0B805CE0447D}" srcOrd="7" destOrd="0" presId="urn:microsoft.com/office/officeart/2005/8/layout/target3"/>
    <dgm:cxn modelId="{02061A38-752A-467B-85CE-CD6E9255131C}" type="presParOf" srcId="{333A1088-737F-45CB-B68E-254E46348037}" destId="{619D679B-A015-4ECF-8348-D1034C574F40}" srcOrd="8" destOrd="0" presId="urn:microsoft.com/office/officeart/2005/8/layout/target3"/>
    <dgm:cxn modelId="{94DF7557-ADB9-42F1-A89D-3B8A199CED59}" type="presParOf" srcId="{333A1088-737F-45CB-B68E-254E46348037}" destId="{322283A8-4A27-4CDA-BAE3-F381106A9174}" srcOrd="9" destOrd="0" presId="urn:microsoft.com/office/officeart/2005/8/layout/target3"/>
    <dgm:cxn modelId="{F7B88AE7-E805-4976-8D6B-7873FE01DB63}" type="presParOf" srcId="{333A1088-737F-45CB-B68E-254E46348037}" destId="{FFC9F71D-1B4F-4AD9-A4A6-86ADEFC8AF5C}" srcOrd="10" destOrd="0" presId="urn:microsoft.com/office/officeart/2005/8/layout/target3"/>
    <dgm:cxn modelId="{C19D8094-8B09-4B42-8FF9-BEE64AD9C475}" type="presParOf" srcId="{333A1088-737F-45CB-B68E-254E46348037}" destId="{25B08C86-7E15-44DC-BE7F-FFB55DD49D12}" srcOrd="11" destOrd="0" presId="urn:microsoft.com/office/officeart/2005/8/layout/target3"/>
    <dgm:cxn modelId="{0CA20E27-3FDE-473A-A7D9-8F8D709734FF}" type="presParOf" srcId="{333A1088-737F-45CB-B68E-254E46348037}" destId="{76644BE8-9D7C-4C09-B250-3D10AF48CBB7}" srcOrd="12" destOrd="0" presId="urn:microsoft.com/office/officeart/2005/8/layout/target3"/>
    <dgm:cxn modelId="{E539C9AA-06C0-423E-8997-000C599BB52E}" type="presParOf" srcId="{333A1088-737F-45CB-B68E-254E46348037}" destId="{EE85B701-7295-41C0-BA7A-34D3756A2AE6}" srcOrd="13" destOrd="0" presId="urn:microsoft.com/office/officeart/2005/8/layout/target3"/>
    <dgm:cxn modelId="{809DCA0D-8580-4071-A62C-3EB9635E50B7}" type="presParOf" srcId="{333A1088-737F-45CB-B68E-254E46348037}" destId="{8BEBB6EC-1DAA-4CAC-8A25-BC0FCBD5DBD5}" srcOrd="14" destOrd="0" presId="urn:microsoft.com/office/officeart/2005/8/layout/target3"/>
    <dgm:cxn modelId="{0C2099B2-1FF3-4269-8201-97F6018063D1}" type="presParOf" srcId="{333A1088-737F-45CB-B68E-254E46348037}" destId="{41CA92B1-2F09-48D8-ACE4-465CAF918C2C}" srcOrd="15" destOrd="0" presId="urn:microsoft.com/office/officeart/2005/8/layout/target3"/>
    <dgm:cxn modelId="{D93D725F-25BE-4ABA-8B3D-93D3C67C36C1}" type="presParOf" srcId="{333A1088-737F-45CB-B68E-254E46348037}" destId="{44810F33-5078-4AE9-9C7C-25A884644228}" srcOrd="16" destOrd="0" presId="urn:microsoft.com/office/officeart/2005/8/layout/target3"/>
    <dgm:cxn modelId="{1A78BDED-32C0-47FE-9E61-DF155BED62F9}" type="presParOf" srcId="{333A1088-737F-45CB-B68E-254E46348037}" destId="{B7050CC9-0FC3-4C26-923E-C583681B813F}" srcOrd="17" destOrd="0" presId="urn:microsoft.com/office/officeart/2005/8/layout/target3"/>
    <dgm:cxn modelId="{8334ED7F-0944-4D49-BEC4-ABCE4444E4F8}" type="presParOf" srcId="{333A1088-737F-45CB-B68E-254E46348037}" destId="{FAB7270F-BD54-4209-A1BF-86DD19A2869E}" srcOrd="18" destOrd="0" presId="urn:microsoft.com/office/officeart/2005/8/layout/target3"/>
    <dgm:cxn modelId="{6140FA76-8066-40FC-9BBC-C11FD2EAF25D}" type="presParOf" srcId="{333A1088-737F-45CB-B68E-254E46348037}" destId="{F6A3497E-3B06-4E8A-81CF-A3F38E3BB429}" srcOrd="19" destOrd="0" presId="urn:microsoft.com/office/officeart/2005/8/layout/target3"/>
    <dgm:cxn modelId="{B643FED7-71FC-400F-91D2-E0E7737A45F1}" type="presParOf" srcId="{333A1088-737F-45CB-B68E-254E46348037}" destId="{3F28FED3-D868-404F-A6DC-8E84E4FB3EF8}" srcOrd="20" destOrd="0" presId="urn:microsoft.com/office/officeart/2005/8/layout/target3"/>
    <dgm:cxn modelId="{DEAA05F9-40DB-438E-A557-BA7DD0CD3BD8}" type="presParOf" srcId="{333A1088-737F-45CB-B68E-254E46348037}" destId="{AED2198E-93D5-4001-81B4-73124B309672}" srcOrd="21" destOrd="0" presId="urn:microsoft.com/office/officeart/2005/8/layout/target3"/>
    <dgm:cxn modelId="{73B10B0D-2A7D-4652-A599-328A051CA163}" type="presParOf" srcId="{333A1088-737F-45CB-B68E-254E46348037}" destId="{2BE915AB-18AA-4053-B92C-3BFC9ED204BB}" srcOrd="22" destOrd="0" presId="urn:microsoft.com/office/officeart/2005/8/layout/target3"/>
    <dgm:cxn modelId="{22DFF7D6-4243-466E-BAFD-A92299C119A0}" type="presParOf" srcId="{333A1088-737F-45CB-B68E-254E46348037}" destId="{6BB5E863-4638-4E1D-BFDE-399D028AC4ED}" srcOrd="23" destOrd="0" presId="urn:microsoft.com/office/officeart/2005/8/layout/target3"/>
    <dgm:cxn modelId="{89E83BCF-5A35-47B1-A9A3-D07FE5C9BC2C}" type="presParOf" srcId="{333A1088-737F-45CB-B68E-254E46348037}" destId="{5A5FFA88-C948-4069-8E93-59FA12366E83}" srcOrd="24" destOrd="0" presId="urn:microsoft.com/office/officeart/2005/8/layout/target3"/>
    <dgm:cxn modelId="{9BE943D4-A5F5-41BC-9CDD-044ED19F3DFC}" type="presParOf" srcId="{333A1088-737F-45CB-B68E-254E46348037}" destId="{890E4F0B-2866-4A3F-A3C7-2A14B1797930}" srcOrd="25" destOrd="0" presId="urn:microsoft.com/office/officeart/2005/8/layout/target3"/>
    <dgm:cxn modelId="{29C7BC66-133E-40E8-AF85-B24DFB10D13F}" type="presParOf" srcId="{333A1088-737F-45CB-B68E-254E46348037}" destId="{307B873D-D319-40E7-AEA8-EAE5900FADE7}" srcOrd="26" destOrd="0" presId="urn:microsoft.com/office/officeart/2005/8/layout/target3"/>
    <dgm:cxn modelId="{6E4857EF-B07B-45A0-B5D0-E125763D66BA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	Žirafa - sčítání do 100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23.05.2012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11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075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374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985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424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169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85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706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52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81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20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D005D-A25A-4457-A302-5B19D7BA9DF6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64ECCF-D749-4D87-9DC8-9CC5DE47D1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446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263698105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3849077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Žirafa - sčítání do 100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 jednotek a desítek.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sčítání jednotek a desítek do 100.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sčítání. Žáci se aktivně podíleli na úkolu a dále vymýšleli další různé příklady. Na konci hodiny jsem každému pracovní list vytiskla a žáci samostatně počítali a vybarvili žirafu.                         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424262745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64704"/>
            <a:ext cx="8856984" cy="5411600"/>
          </a:xfrm>
        </p:spPr>
      </p:pic>
    </p:spTree>
    <p:extLst>
      <p:ext uri="{BB962C8B-B14F-4D97-AF65-F5344CB8AC3E}">
        <p14:creationId xmlns:p14="http://schemas.microsoft.com/office/powerpoint/2010/main" val="2480020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6" y="404664"/>
            <a:ext cx="9073008" cy="5543590"/>
          </a:xfrm>
        </p:spPr>
      </p:pic>
    </p:spTree>
    <p:extLst>
      <p:ext uri="{BB962C8B-B14F-4D97-AF65-F5344CB8AC3E}">
        <p14:creationId xmlns:p14="http://schemas.microsoft.com/office/powerpoint/2010/main" val="66962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151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Žirafa - sčítání do 100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6</cp:revision>
  <dcterms:created xsi:type="dcterms:W3CDTF">2012-08-01T18:02:17Z</dcterms:created>
  <dcterms:modified xsi:type="dcterms:W3CDTF">2012-08-18T22:36:45Z</dcterms:modified>
</cp:coreProperties>
</file>