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Lev- sčítání pod sebe bez přechodu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23.05.2012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296EBB-502A-4DC6-9F38-8B7C46859496}" type="presOf" srcId="{D1B46980-6531-4606-95E6-44980827E919}" destId="{6140AFEC-043D-4C43-A2F9-D0F5331DF3A3}" srcOrd="0" destOrd="0" presId="urn:microsoft.com/office/officeart/2005/8/layout/target3"/>
    <dgm:cxn modelId="{311B2566-E95A-4F51-A251-103B15FC01F7}" type="presOf" srcId="{D1D4F407-5343-4D3F-B5B9-D407B03CAEB4}" destId="{AED2198E-93D5-4001-81B4-73124B309672}" srcOrd="1" destOrd="0" presId="urn:microsoft.com/office/officeart/2005/8/layout/target3"/>
    <dgm:cxn modelId="{F36C7AD9-4318-4615-8CD7-069FAFD27831}" type="presOf" srcId="{B651F6E3-6281-48DB-9319-2AEAFDAE7572}" destId="{6BB5E863-4638-4E1D-BFDE-399D028AC4ED}" srcOrd="1" destOrd="0" presId="urn:microsoft.com/office/officeart/2005/8/layout/target3"/>
    <dgm:cxn modelId="{61B4CCBC-A037-4E69-9029-D68834DCD086}" type="presOf" srcId="{7E46725E-13A1-4082-A664-334D30DB29F8}" destId="{B7050CC9-0FC3-4C26-923E-C583681B813F}" srcOrd="0" destOrd="0" presId="urn:microsoft.com/office/officeart/2005/8/layout/target3"/>
    <dgm:cxn modelId="{3A82F9AB-9664-4D76-92C1-B8611793D01E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4206969A-DEE7-47A3-8F82-C72D2F87D9D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622A534-A34B-41FF-8511-7D461496C4A5}" type="presOf" srcId="{6F0626F1-15CA-49C8-B81F-B6D7E87A87F7}" destId="{E7AA458F-2838-4E86-A843-E9E7E72F0C66}" srcOrd="1" destOrd="0" presId="urn:microsoft.com/office/officeart/2005/8/layout/target3"/>
    <dgm:cxn modelId="{9A8ADCAE-FAEB-459E-9A21-E38597FDEE45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0EEBAE-1991-46B1-A5D4-302EA7E9727A}" type="presOf" srcId="{757F3AB3-0718-4624-B441-E567A8F0AB56}" destId="{333A1088-737F-45CB-B68E-254E46348037}" srcOrd="0" destOrd="0" presId="urn:microsoft.com/office/officeart/2005/8/layout/target3"/>
    <dgm:cxn modelId="{7438C7C7-4DBA-4D3E-9146-F5A30E64ED0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311FCF-623D-418C-A1D0-0B35701D7B23}" type="presOf" srcId="{D1B46980-6531-4606-95E6-44980827E919}" destId="{2BE915AB-18AA-4053-B92C-3BFC9ED204BB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CEDDD99-EE8E-4C44-B191-40CB06810EDE}" type="presOf" srcId="{B651F6E3-6281-48DB-9319-2AEAFDAE7572}" destId="{619D679B-A015-4ECF-8348-D1034C574F40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C6C11E37-4240-4884-8249-9E202373159E}" type="presOf" srcId="{D1D4F407-5343-4D3F-B5B9-D407B03CAEB4}" destId="{D005CE8C-CC26-4C3E-AC11-E15060ECD759}" srcOrd="0" destOrd="0" presId="urn:microsoft.com/office/officeart/2005/8/layout/target3"/>
    <dgm:cxn modelId="{03995B84-B95C-4B0D-B86A-8F93116BA9B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D722EB9-D40B-4A3F-829F-0B8ED055431E}" type="presOf" srcId="{D8197B8C-B260-4A16-BDF4-0947B075E274}" destId="{25B08C86-7E15-44DC-BE7F-FFB55DD49D12}" srcOrd="0" destOrd="0" presId="urn:microsoft.com/office/officeart/2005/8/layout/target3"/>
    <dgm:cxn modelId="{0613212C-F470-47A4-8249-A40A12B977BD}" type="presParOf" srcId="{333A1088-737F-45CB-B68E-254E46348037}" destId="{F5ABB229-8D3B-4694-996A-96F23CF14429}" srcOrd="0" destOrd="0" presId="urn:microsoft.com/office/officeart/2005/8/layout/target3"/>
    <dgm:cxn modelId="{BC4EE34A-1DD6-4EB6-BCEE-6E31FDBE5374}" type="presParOf" srcId="{333A1088-737F-45CB-B68E-254E46348037}" destId="{F41139FD-01EE-4571-8B17-4FB00FC51163}" srcOrd="1" destOrd="0" presId="urn:microsoft.com/office/officeart/2005/8/layout/target3"/>
    <dgm:cxn modelId="{E4FEF7AF-C256-4CBD-9E8E-9AE32423A725}" type="presParOf" srcId="{333A1088-737F-45CB-B68E-254E46348037}" destId="{D005CE8C-CC26-4C3E-AC11-E15060ECD759}" srcOrd="2" destOrd="0" presId="urn:microsoft.com/office/officeart/2005/8/layout/target3"/>
    <dgm:cxn modelId="{A5EF8B99-1E9E-460A-AE49-1B82BAB83241}" type="presParOf" srcId="{333A1088-737F-45CB-B68E-254E46348037}" destId="{2C702D82-9B77-49B7-9568-BB8EB47C3372}" srcOrd="3" destOrd="0" presId="urn:microsoft.com/office/officeart/2005/8/layout/target3"/>
    <dgm:cxn modelId="{2646BABC-AC4B-4377-8614-AF884900AE24}" type="presParOf" srcId="{333A1088-737F-45CB-B68E-254E46348037}" destId="{A52A0455-90FF-4808-ABD0-F02540D31D5A}" srcOrd="4" destOrd="0" presId="urn:microsoft.com/office/officeart/2005/8/layout/target3"/>
    <dgm:cxn modelId="{1DA54B83-2C18-40C1-A261-916B9F024AC8}" type="presParOf" srcId="{333A1088-737F-45CB-B68E-254E46348037}" destId="{6140AFEC-043D-4C43-A2F9-D0F5331DF3A3}" srcOrd="5" destOrd="0" presId="urn:microsoft.com/office/officeart/2005/8/layout/target3"/>
    <dgm:cxn modelId="{54686B56-D71C-4908-8F97-FD74C17946BD}" type="presParOf" srcId="{333A1088-737F-45CB-B68E-254E46348037}" destId="{9358AC05-5D7D-4327-9F80-1AD486AEA664}" srcOrd="6" destOrd="0" presId="urn:microsoft.com/office/officeart/2005/8/layout/target3"/>
    <dgm:cxn modelId="{081268A2-5B67-4F81-80A0-7EA3B33D2D0D}" type="presParOf" srcId="{333A1088-737F-45CB-B68E-254E46348037}" destId="{313FC574-E1CD-4FB4-B054-0B805CE0447D}" srcOrd="7" destOrd="0" presId="urn:microsoft.com/office/officeart/2005/8/layout/target3"/>
    <dgm:cxn modelId="{C958781C-4A76-493C-A0BD-2F455427616F}" type="presParOf" srcId="{333A1088-737F-45CB-B68E-254E46348037}" destId="{619D679B-A015-4ECF-8348-D1034C574F40}" srcOrd="8" destOrd="0" presId="urn:microsoft.com/office/officeart/2005/8/layout/target3"/>
    <dgm:cxn modelId="{CE2F9803-2273-47CF-A718-66A090C06DE8}" type="presParOf" srcId="{333A1088-737F-45CB-B68E-254E46348037}" destId="{322283A8-4A27-4CDA-BAE3-F381106A9174}" srcOrd="9" destOrd="0" presId="urn:microsoft.com/office/officeart/2005/8/layout/target3"/>
    <dgm:cxn modelId="{20D7E3CF-75D5-4456-BE04-EEF6D2657278}" type="presParOf" srcId="{333A1088-737F-45CB-B68E-254E46348037}" destId="{FFC9F71D-1B4F-4AD9-A4A6-86ADEFC8AF5C}" srcOrd="10" destOrd="0" presId="urn:microsoft.com/office/officeart/2005/8/layout/target3"/>
    <dgm:cxn modelId="{78A98FA6-4A94-4426-8A27-0DC78F47F2A1}" type="presParOf" srcId="{333A1088-737F-45CB-B68E-254E46348037}" destId="{25B08C86-7E15-44DC-BE7F-FFB55DD49D12}" srcOrd="11" destOrd="0" presId="urn:microsoft.com/office/officeart/2005/8/layout/target3"/>
    <dgm:cxn modelId="{C79469DA-8B79-43EF-9B11-FA35D6418D8D}" type="presParOf" srcId="{333A1088-737F-45CB-B68E-254E46348037}" destId="{76644BE8-9D7C-4C09-B250-3D10AF48CBB7}" srcOrd="12" destOrd="0" presId="urn:microsoft.com/office/officeart/2005/8/layout/target3"/>
    <dgm:cxn modelId="{3390D910-AC60-40C6-B421-6F003DFF3C07}" type="presParOf" srcId="{333A1088-737F-45CB-B68E-254E46348037}" destId="{EE85B701-7295-41C0-BA7A-34D3756A2AE6}" srcOrd="13" destOrd="0" presId="urn:microsoft.com/office/officeart/2005/8/layout/target3"/>
    <dgm:cxn modelId="{4CA375B7-ADF3-4CD4-9678-65A9B5FAE100}" type="presParOf" srcId="{333A1088-737F-45CB-B68E-254E46348037}" destId="{8BEBB6EC-1DAA-4CAC-8A25-BC0FCBD5DBD5}" srcOrd="14" destOrd="0" presId="urn:microsoft.com/office/officeart/2005/8/layout/target3"/>
    <dgm:cxn modelId="{016877B9-7B47-4AD3-927B-9DBA198B98E4}" type="presParOf" srcId="{333A1088-737F-45CB-B68E-254E46348037}" destId="{41CA92B1-2F09-48D8-ACE4-465CAF918C2C}" srcOrd="15" destOrd="0" presId="urn:microsoft.com/office/officeart/2005/8/layout/target3"/>
    <dgm:cxn modelId="{12104496-394F-4F22-9793-C95B330D5FAA}" type="presParOf" srcId="{333A1088-737F-45CB-B68E-254E46348037}" destId="{44810F33-5078-4AE9-9C7C-25A884644228}" srcOrd="16" destOrd="0" presId="urn:microsoft.com/office/officeart/2005/8/layout/target3"/>
    <dgm:cxn modelId="{4B15DDFE-261D-42E9-A56A-790BB593D8D9}" type="presParOf" srcId="{333A1088-737F-45CB-B68E-254E46348037}" destId="{B7050CC9-0FC3-4C26-923E-C583681B813F}" srcOrd="17" destOrd="0" presId="urn:microsoft.com/office/officeart/2005/8/layout/target3"/>
    <dgm:cxn modelId="{94CBF5F3-2A2D-4A84-A095-9B1FEE8628BD}" type="presParOf" srcId="{333A1088-737F-45CB-B68E-254E46348037}" destId="{FAB7270F-BD54-4209-A1BF-86DD19A2869E}" srcOrd="18" destOrd="0" presId="urn:microsoft.com/office/officeart/2005/8/layout/target3"/>
    <dgm:cxn modelId="{D8530596-4E64-4654-9D51-BD55E8BA1DF8}" type="presParOf" srcId="{333A1088-737F-45CB-B68E-254E46348037}" destId="{F6A3497E-3B06-4E8A-81CF-A3F38E3BB429}" srcOrd="19" destOrd="0" presId="urn:microsoft.com/office/officeart/2005/8/layout/target3"/>
    <dgm:cxn modelId="{56D66AF1-A80D-463D-9256-34FE29A41544}" type="presParOf" srcId="{333A1088-737F-45CB-B68E-254E46348037}" destId="{3F28FED3-D868-404F-A6DC-8E84E4FB3EF8}" srcOrd="20" destOrd="0" presId="urn:microsoft.com/office/officeart/2005/8/layout/target3"/>
    <dgm:cxn modelId="{2943A014-9709-466A-8E1D-43BD011BED3D}" type="presParOf" srcId="{333A1088-737F-45CB-B68E-254E46348037}" destId="{AED2198E-93D5-4001-81B4-73124B309672}" srcOrd="21" destOrd="0" presId="urn:microsoft.com/office/officeart/2005/8/layout/target3"/>
    <dgm:cxn modelId="{37C0318A-9C82-4F33-8E69-B7A5F06DE062}" type="presParOf" srcId="{333A1088-737F-45CB-B68E-254E46348037}" destId="{2BE915AB-18AA-4053-B92C-3BFC9ED204BB}" srcOrd="22" destOrd="0" presId="urn:microsoft.com/office/officeart/2005/8/layout/target3"/>
    <dgm:cxn modelId="{56D6D165-979D-4D6E-A3AA-6903C0C50505}" type="presParOf" srcId="{333A1088-737F-45CB-B68E-254E46348037}" destId="{6BB5E863-4638-4E1D-BFDE-399D028AC4ED}" srcOrd="23" destOrd="0" presId="urn:microsoft.com/office/officeart/2005/8/layout/target3"/>
    <dgm:cxn modelId="{1B3AC781-4A11-42E4-9920-8BF1188E47C1}" type="presParOf" srcId="{333A1088-737F-45CB-B68E-254E46348037}" destId="{5A5FFA88-C948-4069-8E93-59FA12366E83}" srcOrd="24" destOrd="0" presId="urn:microsoft.com/office/officeart/2005/8/layout/target3"/>
    <dgm:cxn modelId="{A2F7831C-A056-484A-92C7-1BD4E0B1597C}" type="presParOf" srcId="{333A1088-737F-45CB-B68E-254E46348037}" destId="{890E4F0B-2866-4A3F-A3C7-2A14B1797930}" srcOrd="25" destOrd="0" presId="urn:microsoft.com/office/officeart/2005/8/layout/target3"/>
    <dgm:cxn modelId="{93EA71B7-9E74-4843-9127-5D4290BA44BA}" type="presParOf" srcId="{333A1088-737F-45CB-B68E-254E46348037}" destId="{307B873D-D319-40E7-AEA8-EAE5900FADE7}" srcOrd="26" destOrd="0" presId="urn:microsoft.com/office/officeart/2005/8/layout/target3"/>
    <dgm:cxn modelId="{50EB5DD6-1042-4179-910D-A3730DF5D03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Lev- sčítání pod sebe bez přechodu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23.05.2012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31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784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350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69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23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450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686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597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806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889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242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4EEDF-3B6D-47B5-A89D-1BCE2A172C14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0BE08-01D2-4FED-840E-535178A8C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865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918879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66230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Lev - sčítání pod sebe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jednotek a desítek.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 jednotek a desítek do 100.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sčítání. Žáci se aktivně podíleli na úkolu a dále vymýšleli další různé příklady. Na konci hodiny jsem každému pracovní list vytiskla a žáci samostatně počítali a vybarvili lva.  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133205880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67" y="116632"/>
            <a:ext cx="9059726" cy="6624736"/>
          </a:xfrm>
        </p:spPr>
      </p:pic>
    </p:spTree>
    <p:extLst>
      <p:ext uri="{BB962C8B-B14F-4D97-AF65-F5344CB8AC3E}">
        <p14:creationId xmlns:p14="http://schemas.microsoft.com/office/powerpoint/2010/main" val="162709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0"/>
            <a:ext cx="8439106" cy="6741368"/>
          </a:xfrm>
        </p:spPr>
      </p:pic>
    </p:spTree>
    <p:extLst>
      <p:ext uri="{BB962C8B-B14F-4D97-AF65-F5344CB8AC3E}">
        <p14:creationId xmlns:p14="http://schemas.microsoft.com/office/powerpoint/2010/main" val="89571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Lev - sčítání pod sebe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8</cp:revision>
  <dcterms:created xsi:type="dcterms:W3CDTF">2012-08-01T17:47:41Z</dcterms:created>
  <dcterms:modified xsi:type="dcterms:W3CDTF">2012-08-18T22:37:21Z</dcterms:modified>
</cp:coreProperties>
</file>