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61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VY_32_INOVACE_13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Motýl-sčítání jednotek a desítek v oboru do 100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: 24.05.2012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31735B7-F34A-4CB4-94CE-020846FBDE25}" type="presOf" srcId="{D1D4F407-5343-4D3F-B5B9-D407B03CAEB4}" destId="{AED2198E-93D5-4001-81B4-73124B309672}" srcOrd="1" destOrd="0" presId="urn:microsoft.com/office/officeart/2005/8/layout/target3"/>
    <dgm:cxn modelId="{7B655FC5-875E-4816-9B52-FED46CEC7523}" type="presOf" srcId="{6F0626F1-15CA-49C8-B81F-B6D7E87A87F7}" destId="{3F28FED3-D868-404F-A6DC-8E84E4FB3EF8}" srcOrd="0" destOrd="0" presId="urn:microsoft.com/office/officeart/2005/8/layout/target3"/>
    <dgm:cxn modelId="{C2ADF238-B9F0-441D-BC08-9F614CD0E437}" type="presOf" srcId="{D1D4F407-5343-4D3F-B5B9-D407B03CAEB4}" destId="{D005CE8C-CC26-4C3E-AC11-E15060ECD759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06931FA2-12EA-45C0-A1EB-E1D731F0B475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C931276-85F5-4190-A366-F4A786A0C655}" type="presOf" srcId="{7E46725E-13A1-4082-A664-334D30DB29F8}" destId="{307B873D-D319-40E7-AEA8-EAE5900FADE7}" srcOrd="1" destOrd="0" presId="urn:microsoft.com/office/officeart/2005/8/layout/target3"/>
    <dgm:cxn modelId="{F0CB96D3-ECE8-4DFC-8855-FB9FB35EBB21}" type="presOf" srcId="{D8197B8C-B260-4A16-BDF4-0947B075E274}" destId="{25B08C86-7E15-44DC-BE7F-FFB55DD49D12}" srcOrd="0" destOrd="0" presId="urn:microsoft.com/office/officeart/2005/8/layout/target3"/>
    <dgm:cxn modelId="{3941A81C-F90B-49CE-8367-A666648C4739}" type="presOf" srcId="{D1B46980-6531-4606-95E6-44980827E919}" destId="{2BE915AB-18AA-4053-B92C-3BFC9ED204BB}" srcOrd="1" destOrd="0" presId="urn:microsoft.com/office/officeart/2005/8/layout/target3"/>
    <dgm:cxn modelId="{76CB044C-5505-40DE-B702-27BC3D6BDD88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A0841D9-7B90-4461-9BCE-A1F193B67352}" type="presOf" srcId="{757F3AB3-0718-4624-B441-E567A8F0AB56}" destId="{333A1088-737F-45CB-B68E-254E46348037}" srcOrd="0" destOrd="0" presId="urn:microsoft.com/office/officeart/2005/8/layout/target3"/>
    <dgm:cxn modelId="{FC32E588-6CA2-435B-822A-DEC20150CD6D}" type="presOf" srcId="{B651F6E3-6281-48DB-9319-2AEAFDAE7572}" destId="{6BB5E863-4638-4E1D-BFDE-399D028AC4ED}" srcOrd="1" destOrd="0" presId="urn:microsoft.com/office/officeart/2005/8/layout/target3"/>
    <dgm:cxn modelId="{1784A632-51ED-4333-AFFE-D6AF100460D1}" type="presOf" srcId="{4C35D32F-0EAB-4CD7-82EE-45574DC2A586}" destId="{8BEBB6EC-1DAA-4CAC-8A25-BC0FCBD5DBD5}" srcOrd="0" destOrd="0" presId="urn:microsoft.com/office/officeart/2005/8/layout/target3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3F5412C6-E571-45D8-BBF3-30FEBB2F8B33}" type="presOf" srcId="{6F0626F1-15CA-49C8-B81F-B6D7E87A87F7}" destId="{E7AA458F-2838-4E86-A843-E9E7E72F0C66}" srcOrd="1" destOrd="0" presId="urn:microsoft.com/office/officeart/2005/8/layout/target3"/>
    <dgm:cxn modelId="{7A99951F-C06A-4A3A-9300-AC054D4A554B}" type="presOf" srcId="{B651F6E3-6281-48DB-9319-2AEAFDAE7572}" destId="{619D679B-A015-4ECF-8348-D1034C574F40}" srcOrd="0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689841E-CEB0-4FE4-A26A-6FF121FA67B2}" type="presOf" srcId="{7E46725E-13A1-4082-A664-334D30DB29F8}" destId="{B7050CC9-0FC3-4C26-923E-C583681B813F}" srcOrd="0" destOrd="0" presId="urn:microsoft.com/office/officeart/2005/8/layout/target3"/>
    <dgm:cxn modelId="{C6D175B5-710F-4D97-A923-017C4A1E7855}" type="presOf" srcId="{D1B46980-6531-4606-95E6-44980827E919}" destId="{6140AFEC-043D-4C43-A2F9-D0F5331DF3A3}" srcOrd="0" destOrd="0" presId="urn:microsoft.com/office/officeart/2005/8/layout/target3"/>
    <dgm:cxn modelId="{F8B2F471-E8AF-48D3-B5CA-893DCF2694F1}" type="presParOf" srcId="{333A1088-737F-45CB-B68E-254E46348037}" destId="{F5ABB229-8D3B-4694-996A-96F23CF14429}" srcOrd="0" destOrd="0" presId="urn:microsoft.com/office/officeart/2005/8/layout/target3"/>
    <dgm:cxn modelId="{65E76E38-4B2A-4BF2-A0B4-27C8EA511375}" type="presParOf" srcId="{333A1088-737F-45CB-B68E-254E46348037}" destId="{F41139FD-01EE-4571-8B17-4FB00FC51163}" srcOrd="1" destOrd="0" presId="urn:microsoft.com/office/officeart/2005/8/layout/target3"/>
    <dgm:cxn modelId="{9EBDAD5C-D604-4423-A2A3-9D59C609A48E}" type="presParOf" srcId="{333A1088-737F-45CB-B68E-254E46348037}" destId="{D005CE8C-CC26-4C3E-AC11-E15060ECD759}" srcOrd="2" destOrd="0" presId="urn:microsoft.com/office/officeart/2005/8/layout/target3"/>
    <dgm:cxn modelId="{496C54B3-74B6-457A-87D9-DBEE9C249121}" type="presParOf" srcId="{333A1088-737F-45CB-B68E-254E46348037}" destId="{2C702D82-9B77-49B7-9568-BB8EB47C3372}" srcOrd="3" destOrd="0" presId="urn:microsoft.com/office/officeart/2005/8/layout/target3"/>
    <dgm:cxn modelId="{7A337E9D-AC93-4BAC-8A90-A02CB1F5ACF1}" type="presParOf" srcId="{333A1088-737F-45CB-B68E-254E46348037}" destId="{A52A0455-90FF-4808-ABD0-F02540D31D5A}" srcOrd="4" destOrd="0" presId="urn:microsoft.com/office/officeart/2005/8/layout/target3"/>
    <dgm:cxn modelId="{EE187E3F-6F81-44DE-8596-D3A544B290B3}" type="presParOf" srcId="{333A1088-737F-45CB-B68E-254E46348037}" destId="{6140AFEC-043D-4C43-A2F9-D0F5331DF3A3}" srcOrd="5" destOrd="0" presId="urn:microsoft.com/office/officeart/2005/8/layout/target3"/>
    <dgm:cxn modelId="{D9775B86-DBE5-4F01-BA5B-ACA061272B0B}" type="presParOf" srcId="{333A1088-737F-45CB-B68E-254E46348037}" destId="{9358AC05-5D7D-4327-9F80-1AD486AEA664}" srcOrd="6" destOrd="0" presId="urn:microsoft.com/office/officeart/2005/8/layout/target3"/>
    <dgm:cxn modelId="{A4C6D8F1-67FD-414E-8FCB-0F55F7C887CD}" type="presParOf" srcId="{333A1088-737F-45CB-B68E-254E46348037}" destId="{313FC574-E1CD-4FB4-B054-0B805CE0447D}" srcOrd="7" destOrd="0" presId="urn:microsoft.com/office/officeart/2005/8/layout/target3"/>
    <dgm:cxn modelId="{3747AF5C-25C1-4A5E-832A-417AFB841B0D}" type="presParOf" srcId="{333A1088-737F-45CB-B68E-254E46348037}" destId="{619D679B-A015-4ECF-8348-D1034C574F40}" srcOrd="8" destOrd="0" presId="urn:microsoft.com/office/officeart/2005/8/layout/target3"/>
    <dgm:cxn modelId="{85325122-6F86-4FB2-A444-C6CD60C600A6}" type="presParOf" srcId="{333A1088-737F-45CB-B68E-254E46348037}" destId="{322283A8-4A27-4CDA-BAE3-F381106A9174}" srcOrd="9" destOrd="0" presId="urn:microsoft.com/office/officeart/2005/8/layout/target3"/>
    <dgm:cxn modelId="{C9F19828-9BF8-40C6-A5DD-3025FDFD16F0}" type="presParOf" srcId="{333A1088-737F-45CB-B68E-254E46348037}" destId="{FFC9F71D-1B4F-4AD9-A4A6-86ADEFC8AF5C}" srcOrd="10" destOrd="0" presId="urn:microsoft.com/office/officeart/2005/8/layout/target3"/>
    <dgm:cxn modelId="{D28A4E6B-E8D8-4AEC-A55F-654BCC523897}" type="presParOf" srcId="{333A1088-737F-45CB-B68E-254E46348037}" destId="{25B08C86-7E15-44DC-BE7F-FFB55DD49D12}" srcOrd="11" destOrd="0" presId="urn:microsoft.com/office/officeart/2005/8/layout/target3"/>
    <dgm:cxn modelId="{3D27AE04-EFD7-4FAC-A137-53D995829791}" type="presParOf" srcId="{333A1088-737F-45CB-B68E-254E46348037}" destId="{76644BE8-9D7C-4C09-B250-3D10AF48CBB7}" srcOrd="12" destOrd="0" presId="urn:microsoft.com/office/officeart/2005/8/layout/target3"/>
    <dgm:cxn modelId="{0A6C8878-4CD1-4785-B72E-E71A7AE68AAE}" type="presParOf" srcId="{333A1088-737F-45CB-B68E-254E46348037}" destId="{EE85B701-7295-41C0-BA7A-34D3756A2AE6}" srcOrd="13" destOrd="0" presId="urn:microsoft.com/office/officeart/2005/8/layout/target3"/>
    <dgm:cxn modelId="{C9F15723-79B8-4B56-B016-CF26A14622CA}" type="presParOf" srcId="{333A1088-737F-45CB-B68E-254E46348037}" destId="{8BEBB6EC-1DAA-4CAC-8A25-BC0FCBD5DBD5}" srcOrd="14" destOrd="0" presId="urn:microsoft.com/office/officeart/2005/8/layout/target3"/>
    <dgm:cxn modelId="{FEDC61B1-A02F-4C4B-BF01-2311EB06ECA7}" type="presParOf" srcId="{333A1088-737F-45CB-B68E-254E46348037}" destId="{41CA92B1-2F09-48D8-ACE4-465CAF918C2C}" srcOrd="15" destOrd="0" presId="urn:microsoft.com/office/officeart/2005/8/layout/target3"/>
    <dgm:cxn modelId="{D1570CE2-69CD-4863-B4CF-921F528AEEC9}" type="presParOf" srcId="{333A1088-737F-45CB-B68E-254E46348037}" destId="{44810F33-5078-4AE9-9C7C-25A884644228}" srcOrd="16" destOrd="0" presId="urn:microsoft.com/office/officeart/2005/8/layout/target3"/>
    <dgm:cxn modelId="{EA1F32B6-DC5D-40F6-99D0-114ED066135F}" type="presParOf" srcId="{333A1088-737F-45CB-B68E-254E46348037}" destId="{B7050CC9-0FC3-4C26-923E-C583681B813F}" srcOrd="17" destOrd="0" presId="urn:microsoft.com/office/officeart/2005/8/layout/target3"/>
    <dgm:cxn modelId="{03D1FB67-FFE7-4BAA-8187-3F390805FDE4}" type="presParOf" srcId="{333A1088-737F-45CB-B68E-254E46348037}" destId="{FAB7270F-BD54-4209-A1BF-86DD19A2869E}" srcOrd="18" destOrd="0" presId="urn:microsoft.com/office/officeart/2005/8/layout/target3"/>
    <dgm:cxn modelId="{D4171CEE-61FB-4DB7-867D-984C91B2BED8}" type="presParOf" srcId="{333A1088-737F-45CB-B68E-254E46348037}" destId="{F6A3497E-3B06-4E8A-81CF-A3F38E3BB429}" srcOrd="19" destOrd="0" presId="urn:microsoft.com/office/officeart/2005/8/layout/target3"/>
    <dgm:cxn modelId="{4A4F233E-A3BC-4B8A-9F02-C2EB3C8BB0A4}" type="presParOf" srcId="{333A1088-737F-45CB-B68E-254E46348037}" destId="{3F28FED3-D868-404F-A6DC-8E84E4FB3EF8}" srcOrd="20" destOrd="0" presId="urn:microsoft.com/office/officeart/2005/8/layout/target3"/>
    <dgm:cxn modelId="{8249E950-3CE4-4653-8336-50707CF01B49}" type="presParOf" srcId="{333A1088-737F-45CB-B68E-254E46348037}" destId="{AED2198E-93D5-4001-81B4-73124B309672}" srcOrd="21" destOrd="0" presId="urn:microsoft.com/office/officeart/2005/8/layout/target3"/>
    <dgm:cxn modelId="{70EBE415-9B36-46A9-891A-25B38CEEF57D}" type="presParOf" srcId="{333A1088-737F-45CB-B68E-254E46348037}" destId="{2BE915AB-18AA-4053-B92C-3BFC9ED204BB}" srcOrd="22" destOrd="0" presId="urn:microsoft.com/office/officeart/2005/8/layout/target3"/>
    <dgm:cxn modelId="{2C776F3D-6261-4F43-822A-BBDE0C620E88}" type="presParOf" srcId="{333A1088-737F-45CB-B68E-254E46348037}" destId="{6BB5E863-4638-4E1D-BFDE-399D028AC4ED}" srcOrd="23" destOrd="0" presId="urn:microsoft.com/office/officeart/2005/8/layout/target3"/>
    <dgm:cxn modelId="{0E143394-5577-492D-AA34-380D0E70D1DD}" type="presParOf" srcId="{333A1088-737F-45CB-B68E-254E46348037}" destId="{5A5FFA88-C948-4069-8E93-59FA12366E83}" srcOrd="24" destOrd="0" presId="urn:microsoft.com/office/officeart/2005/8/layout/target3"/>
    <dgm:cxn modelId="{63958933-8B9A-41C8-BAC2-CF85E4BC423D}" type="presParOf" srcId="{333A1088-737F-45CB-B68E-254E46348037}" destId="{890E4F0B-2866-4A3F-A3C7-2A14B1797930}" srcOrd="25" destOrd="0" presId="urn:microsoft.com/office/officeart/2005/8/layout/target3"/>
    <dgm:cxn modelId="{7C0AC9ED-6409-42F9-9BBF-22FA068ABD08}" type="presParOf" srcId="{333A1088-737F-45CB-B68E-254E46348037}" destId="{307B873D-D319-40E7-AEA8-EAE5900FADE7}" srcOrd="26" destOrd="0" presId="urn:microsoft.com/office/officeart/2005/8/layout/target3"/>
    <dgm:cxn modelId="{845E5FED-F54C-4955-8EA2-FC72E04B9905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VY_32_INOVACE_13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Motýl-sčítání jednotek a desítek v oboru do 100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: 24.05.2012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BD94CD-CA3D-409A-9A15-7FDDA524EB68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94A479-13A5-457D-A92D-B1A4097D9E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6348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94A479-13A5-457D-A92D-B1A4097D9E9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11528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BFFAB-3A61-4FD9-83C2-39532753EBAA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6F05-297C-4B2F-AF71-AC9BF6E612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4888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BFFAB-3A61-4FD9-83C2-39532753EBAA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6F05-297C-4B2F-AF71-AC9BF6E612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96675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BFFAB-3A61-4FD9-83C2-39532753EBAA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6F05-297C-4B2F-AF71-AC9BF6E612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699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BFFAB-3A61-4FD9-83C2-39532753EBAA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6F05-297C-4B2F-AF71-AC9BF6E612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0185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BFFAB-3A61-4FD9-83C2-39532753EBAA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6F05-297C-4B2F-AF71-AC9BF6E612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76631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BFFAB-3A61-4FD9-83C2-39532753EBAA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6F05-297C-4B2F-AF71-AC9BF6E612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33577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BFFAB-3A61-4FD9-83C2-39532753EBAA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6F05-297C-4B2F-AF71-AC9BF6E612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28295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BFFAB-3A61-4FD9-83C2-39532753EBAA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6F05-297C-4B2F-AF71-AC9BF6E612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7265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BFFAB-3A61-4FD9-83C2-39532753EBAA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6F05-297C-4B2F-AF71-AC9BF6E612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7825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BFFAB-3A61-4FD9-83C2-39532753EBAA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6F05-297C-4B2F-AF71-AC9BF6E612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48871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BFFAB-3A61-4FD9-83C2-39532753EBAA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6F05-297C-4B2F-AF71-AC9BF6E612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881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EBFFAB-3A61-4FD9-83C2-39532753EBAA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8B6F05-297C-4B2F-AF71-AC9BF6E612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14706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-li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zlata černá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3963001433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55080333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Motýl - sčítání jednotek                     a desítek do 100</a:t>
            </a:r>
            <a:endParaRPr lang="cs-CZ" sz="44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správně sčítání.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Sčítání jednotek a desítek.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určena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 procvičování sčítání jednotek a desítek do 100.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Prezentaci jsem použila v úvodu hodiny jako motivaci na procvičování sčítání. Žáci se aktivně podíleli na úkolu a dále vymýšleli další různé příklady. Na konci hodiny jsem každému pracovní list vytiskla a žáci samostatně počítali a vybarvili obrázek.                           Správnost výpočtů jsme ověřili na tabuli.</a:t>
            </a:r>
          </a:p>
        </p:txBody>
      </p:sp>
    </p:spTree>
    <p:extLst>
      <p:ext uri="{BB962C8B-B14F-4D97-AF65-F5344CB8AC3E}">
        <p14:creationId xmlns:p14="http://schemas.microsoft.com/office/powerpoint/2010/main" val="2752481656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88640"/>
            <a:ext cx="9144000" cy="6552728"/>
          </a:xfrm>
        </p:spPr>
      </p:pic>
    </p:spTree>
    <p:extLst>
      <p:ext uri="{BB962C8B-B14F-4D97-AF65-F5344CB8AC3E}">
        <p14:creationId xmlns:p14="http://schemas.microsoft.com/office/powerpoint/2010/main" val="748551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  <p:extLst>
      <p:ext uri="{BB962C8B-B14F-4D97-AF65-F5344CB8AC3E}">
        <p14:creationId xmlns:p14="http://schemas.microsoft.com/office/powerpoint/2010/main" val="325081758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163</Words>
  <Application>Microsoft Office PowerPoint</Application>
  <PresentationFormat>Předvádění na obrazovce (4:3)</PresentationFormat>
  <Paragraphs>17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Autorem materiálu a všech jeho částí, není-li uvedeno jinak, je zlata černá</vt:lpstr>
      <vt:lpstr>Motýl - sčítání jednotek                     a desítek do 100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Autorem materiálu a všech jeho částí, není-li uvedeno jinak, je zlata černá</dc:title>
  <dc:creator>Uzivatel</dc:creator>
  <cp:lastModifiedBy>Uzivatel</cp:lastModifiedBy>
  <cp:revision>8</cp:revision>
  <dcterms:created xsi:type="dcterms:W3CDTF">2012-07-29T10:16:29Z</dcterms:created>
  <dcterms:modified xsi:type="dcterms:W3CDTF">2012-08-18T22:37:53Z</dcterms:modified>
</cp:coreProperties>
</file>