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0" r:id="rId5"/>
    <p:sldId id="261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VY_32_INOVACE_22C_PODSTATNÁ </a:t>
            </a:r>
            <a:r>
              <a:rPr lang="cs-CZ" sz="3200" b="1" dirty="0" smtClean="0"/>
              <a:t>JMÉNA RODU STŘEDNÍHO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2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středního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skloňuj </a:t>
            </a:r>
            <a:r>
              <a:rPr lang="cs-CZ" smtClean="0"/>
              <a:t>podle vzorů</a:t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743288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3IVVUINI\MP900439450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89665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převeď do stejného pádu, v jakém je 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Zvíře</a:t>
            </a:r>
          </a:p>
          <a:p>
            <a:r>
              <a:rPr lang="cs-CZ" sz="2800" dirty="0" smtClean="0"/>
              <a:t>Poupě</a:t>
            </a:r>
          </a:p>
          <a:p>
            <a:r>
              <a:rPr lang="cs-CZ" sz="2800" dirty="0" smtClean="0"/>
              <a:t>Kotě</a:t>
            </a:r>
          </a:p>
          <a:p>
            <a:r>
              <a:rPr lang="cs-CZ" sz="2800" dirty="0" smtClean="0"/>
              <a:t>House</a:t>
            </a:r>
          </a:p>
          <a:p>
            <a:r>
              <a:rPr lang="cs-CZ" sz="2800" dirty="0" smtClean="0"/>
              <a:t>Koště</a:t>
            </a:r>
          </a:p>
          <a:p>
            <a:r>
              <a:rPr lang="cs-CZ" sz="2800" dirty="0" smtClean="0"/>
              <a:t>Rajče</a:t>
            </a:r>
          </a:p>
          <a:p>
            <a:r>
              <a:rPr lang="cs-CZ" sz="2800" dirty="0" smtClean="0"/>
              <a:t>Holoubě</a:t>
            </a:r>
          </a:p>
          <a:p>
            <a:r>
              <a:rPr lang="cs-CZ" sz="2800" dirty="0" smtClean="0"/>
              <a:t>Doupě</a:t>
            </a:r>
          </a:p>
          <a:p>
            <a:r>
              <a:rPr lang="cs-CZ" sz="2800" dirty="0" smtClean="0"/>
              <a:t>Jehně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S (se) zvířaty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7688546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převeď do stejného pádu, v jakém je 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Zelí</a:t>
            </a:r>
          </a:p>
          <a:p>
            <a:r>
              <a:rPr lang="cs-CZ" sz="3200" dirty="0" smtClean="0"/>
              <a:t>Štěstí</a:t>
            </a:r>
          </a:p>
          <a:p>
            <a:r>
              <a:rPr lang="cs-CZ" sz="3200" dirty="0" smtClean="0"/>
              <a:t>Podnebí</a:t>
            </a:r>
          </a:p>
          <a:p>
            <a:r>
              <a:rPr lang="cs-CZ" sz="3200" dirty="0" smtClean="0"/>
              <a:t>Počasí</a:t>
            </a:r>
          </a:p>
          <a:p>
            <a:r>
              <a:rPr lang="cs-CZ" sz="3200" dirty="0" smtClean="0"/>
              <a:t>Hedvábí</a:t>
            </a:r>
          </a:p>
          <a:p>
            <a:r>
              <a:rPr lang="cs-CZ" sz="3200" dirty="0" smtClean="0"/>
              <a:t>Mámení</a:t>
            </a:r>
          </a:p>
          <a:p>
            <a:r>
              <a:rPr lang="cs-CZ" sz="3200" dirty="0" smtClean="0"/>
              <a:t>Náledí</a:t>
            </a:r>
          </a:p>
          <a:p>
            <a:r>
              <a:rPr lang="cs-CZ" sz="3200" dirty="0" smtClean="0"/>
              <a:t>Údolí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 zelím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3001401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</TotalTime>
  <Words>70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VY_32_INOVACE_22C_PODSTATNÁ JMÉNA RODU STŘEDNÍHO</vt:lpstr>
      <vt:lpstr>Podstatná jména rodu středního  - skloňuj podle vzorů </vt:lpstr>
      <vt:lpstr>Podstatná jména rodu středního</vt:lpstr>
      <vt:lpstr>Podstatná jména převeď do stejného pádu, v jakém je vzor</vt:lpstr>
      <vt:lpstr>Podstatná jména převeď do stejného pádu, v jakém je vzor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Míková</dc:creator>
  <cp:lastModifiedBy>Míková</cp:lastModifiedBy>
  <cp:revision>9</cp:revision>
  <dcterms:created xsi:type="dcterms:W3CDTF">2011-02-07T17:20:52Z</dcterms:created>
  <dcterms:modified xsi:type="dcterms:W3CDTF">2012-03-10T12:11:06Z</dcterms:modified>
</cp:coreProperties>
</file>