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Hrozen-odčítání jednotek a desítek pod sebe                    v oboru do 100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28.05.2012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AB1ADD-CE06-43E9-9945-EFB2E42C1A7D}" type="presOf" srcId="{6F0626F1-15CA-49C8-B81F-B6D7E87A87F7}" destId="{3F28FED3-D868-404F-A6DC-8E84E4FB3EF8}" srcOrd="0" destOrd="0" presId="urn:microsoft.com/office/officeart/2005/8/layout/target3"/>
    <dgm:cxn modelId="{F1DC15DE-DD45-4BBD-AEFB-C38C488D43E8}" type="presOf" srcId="{7E46725E-13A1-4082-A664-334D30DB29F8}" destId="{B7050CC9-0FC3-4C26-923E-C583681B813F}" srcOrd="0" destOrd="0" presId="urn:microsoft.com/office/officeart/2005/8/layout/target3"/>
    <dgm:cxn modelId="{1A2493EA-9A4D-48AB-BBF0-B26A25802264}" type="presOf" srcId="{B651F6E3-6281-48DB-9319-2AEAFDAE7572}" destId="{6BB5E863-4638-4E1D-BFDE-399D028AC4ED}" srcOrd="1" destOrd="0" presId="urn:microsoft.com/office/officeart/2005/8/layout/target3"/>
    <dgm:cxn modelId="{0CF92B36-30B2-4109-A587-D2D1B031E659}" type="presOf" srcId="{D1D4F407-5343-4D3F-B5B9-D407B03CAEB4}" destId="{AED2198E-93D5-4001-81B4-73124B309672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C8FDB37-61FC-4053-A055-425FB2AC5BE3}" type="presOf" srcId="{D1D4F407-5343-4D3F-B5B9-D407B03CAEB4}" destId="{D005CE8C-CC26-4C3E-AC11-E15060ECD759}" srcOrd="0" destOrd="0" presId="urn:microsoft.com/office/officeart/2005/8/layout/target3"/>
    <dgm:cxn modelId="{4B3EE415-1B25-4F80-9850-4DCB0A31A59D}" type="presOf" srcId="{4C35D32F-0EAB-4CD7-82EE-45574DC2A586}" destId="{8BEBB6EC-1DAA-4CAC-8A25-BC0FCBD5DBD5}" srcOrd="0" destOrd="0" presId="urn:microsoft.com/office/officeart/2005/8/layout/target3"/>
    <dgm:cxn modelId="{69DFB13F-B705-47AB-A602-394CEBC50535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B0B9F1-408C-4AC1-8C98-FCB1569947B0}" type="presOf" srcId="{B651F6E3-6281-48DB-9319-2AEAFDAE7572}" destId="{619D679B-A015-4ECF-8348-D1034C574F40}" srcOrd="0" destOrd="0" presId="urn:microsoft.com/office/officeart/2005/8/layout/target3"/>
    <dgm:cxn modelId="{1B097555-52CD-4311-81B9-93B1DB3D94DF}" type="presOf" srcId="{6F0626F1-15CA-49C8-B81F-B6D7E87A87F7}" destId="{E7AA458F-2838-4E86-A843-E9E7E72F0C66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8C64DA2-27D7-4F3A-B57F-2445AF9AB87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7EE06EC1-3C70-43EB-8F63-38556D33BC89}" type="presOf" srcId="{4C35D32F-0EAB-4CD7-82EE-45574DC2A586}" destId="{890E4F0B-2866-4A3F-A3C7-2A14B1797930}" srcOrd="1" destOrd="0" presId="urn:microsoft.com/office/officeart/2005/8/layout/target3"/>
    <dgm:cxn modelId="{82B85488-5888-4A29-B48D-DDCD508B1DDD}" type="presOf" srcId="{D1B46980-6531-4606-95E6-44980827E919}" destId="{6140AFEC-043D-4C43-A2F9-D0F5331DF3A3}" srcOrd="0" destOrd="0" presId="urn:microsoft.com/office/officeart/2005/8/layout/target3"/>
    <dgm:cxn modelId="{3605BDD6-CAF6-472C-89AF-466BE7EF902A}" type="presOf" srcId="{D1B46980-6531-4606-95E6-44980827E919}" destId="{2BE915AB-18AA-4053-B92C-3BFC9ED204BB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4DF5AF2B-E9EE-4789-A782-E353EFB6E1B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51D351B-603B-4DB3-98B1-DB19EF6157A9}" type="presOf" srcId="{7E46725E-13A1-4082-A664-334D30DB29F8}" destId="{307B873D-D319-40E7-AEA8-EAE5900FADE7}" srcOrd="1" destOrd="0" presId="urn:microsoft.com/office/officeart/2005/8/layout/target3"/>
    <dgm:cxn modelId="{7CEA85E4-BF49-4479-B25F-66D5787D7CA4}" type="presParOf" srcId="{333A1088-737F-45CB-B68E-254E46348037}" destId="{F5ABB229-8D3B-4694-996A-96F23CF14429}" srcOrd="0" destOrd="0" presId="urn:microsoft.com/office/officeart/2005/8/layout/target3"/>
    <dgm:cxn modelId="{CDDCD55E-939B-4E7F-A64F-B12513E4F0B5}" type="presParOf" srcId="{333A1088-737F-45CB-B68E-254E46348037}" destId="{F41139FD-01EE-4571-8B17-4FB00FC51163}" srcOrd="1" destOrd="0" presId="urn:microsoft.com/office/officeart/2005/8/layout/target3"/>
    <dgm:cxn modelId="{879665C9-0563-4549-B3DB-59E056C89F8B}" type="presParOf" srcId="{333A1088-737F-45CB-B68E-254E46348037}" destId="{D005CE8C-CC26-4C3E-AC11-E15060ECD759}" srcOrd="2" destOrd="0" presId="urn:microsoft.com/office/officeart/2005/8/layout/target3"/>
    <dgm:cxn modelId="{96807998-3795-463A-90C9-96609C5BADD1}" type="presParOf" srcId="{333A1088-737F-45CB-B68E-254E46348037}" destId="{2C702D82-9B77-49B7-9568-BB8EB47C3372}" srcOrd="3" destOrd="0" presId="urn:microsoft.com/office/officeart/2005/8/layout/target3"/>
    <dgm:cxn modelId="{A738CAB6-42BB-4184-9E52-C233026CB547}" type="presParOf" srcId="{333A1088-737F-45CB-B68E-254E46348037}" destId="{A52A0455-90FF-4808-ABD0-F02540D31D5A}" srcOrd="4" destOrd="0" presId="urn:microsoft.com/office/officeart/2005/8/layout/target3"/>
    <dgm:cxn modelId="{B9FD143E-560C-4D83-B407-D837C93AB9DA}" type="presParOf" srcId="{333A1088-737F-45CB-B68E-254E46348037}" destId="{6140AFEC-043D-4C43-A2F9-D0F5331DF3A3}" srcOrd="5" destOrd="0" presId="urn:microsoft.com/office/officeart/2005/8/layout/target3"/>
    <dgm:cxn modelId="{3C46AAF5-A3E6-4F91-A5B2-89B325E30088}" type="presParOf" srcId="{333A1088-737F-45CB-B68E-254E46348037}" destId="{9358AC05-5D7D-4327-9F80-1AD486AEA664}" srcOrd="6" destOrd="0" presId="urn:microsoft.com/office/officeart/2005/8/layout/target3"/>
    <dgm:cxn modelId="{EB0FF7DA-8D2E-4108-AB0E-0E88B8A5D7B3}" type="presParOf" srcId="{333A1088-737F-45CB-B68E-254E46348037}" destId="{313FC574-E1CD-4FB4-B054-0B805CE0447D}" srcOrd="7" destOrd="0" presId="urn:microsoft.com/office/officeart/2005/8/layout/target3"/>
    <dgm:cxn modelId="{992E3211-7315-494C-86EE-EE45ACB62BB7}" type="presParOf" srcId="{333A1088-737F-45CB-B68E-254E46348037}" destId="{619D679B-A015-4ECF-8348-D1034C574F40}" srcOrd="8" destOrd="0" presId="urn:microsoft.com/office/officeart/2005/8/layout/target3"/>
    <dgm:cxn modelId="{66503669-E3D0-4CAA-93FD-488FB9191A82}" type="presParOf" srcId="{333A1088-737F-45CB-B68E-254E46348037}" destId="{322283A8-4A27-4CDA-BAE3-F381106A9174}" srcOrd="9" destOrd="0" presId="urn:microsoft.com/office/officeart/2005/8/layout/target3"/>
    <dgm:cxn modelId="{60D3108D-6039-47EA-8838-90DE37422FF3}" type="presParOf" srcId="{333A1088-737F-45CB-B68E-254E46348037}" destId="{FFC9F71D-1B4F-4AD9-A4A6-86ADEFC8AF5C}" srcOrd="10" destOrd="0" presId="urn:microsoft.com/office/officeart/2005/8/layout/target3"/>
    <dgm:cxn modelId="{124B5722-E88D-49FE-B9E8-9AB9042625C0}" type="presParOf" srcId="{333A1088-737F-45CB-B68E-254E46348037}" destId="{25B08C86-7E15-44DC-BE7F-FFB55DD49D12}" srcOrd="11" destOrd="0" presId="urn:microsoft.com/office/officeart/2005/8/layout/target3"/>
    <dgm:cxn modelId="{A900813A-246C-498F-9631-CB3018F386DB}" type="presParOf" srcId="{333A1088-737F-45CB-B68E-254E46348037}" destId="{76644BE8-9D7C-4C09-B250-3D10AF48CBB7}" srcOrd="12" destOrd="0" presId="urn:microsoft.com/office/officeart/2005/8/layout/target3"/>
    <dgm:cxn modelId="{DD11FEF1-6807-450F-B042-6E7C75E7BAB1}" type="presParOf" srcId="{333A1088-737F-45CB-B68E-254E46348037}" destId="{EE85B701-7295-41C0-BA7A-34D3756A2AE6}" srcOrd="13" destOrd="0" presId="urn:microsoft.com/office/officeart/2005/8/layout/target3"/>
    <dgm:cxn modelId="{D563C51B-9689-43C9-ABE6-F10FF6A60ACE}" type="presParOf" srcId="{333A1088-737F-45CB-B68E-254E46348037}" destId="{8BEBB6EC-1DAA-4CAC-8A25-BC0FCBD5DBD5}" srcOrd="14" destOrd="0" presId="urn:microsoft.com/office/officeart/2005/8/layout/target3"/>
    <dgm:cxn modelId="{D8410249-3415-4556-8569-F01BEC73D843}" type="presParOf" srcId="{333A1088-737F-45CB-B68E-254E46348037}" destId="{41CA92B1-2F09-48D8-ACE4-465CAF918C2C}" srcOrd="15" destOrd="0" presId="urn:microsoft.com/office/officeart/2005/8/layout/target3"/>
    <dgm:cxn modelId="{4B517FCE-EEF8-40C5-831B-2ACB5C4E9CA9}" type="presParOf" srcId="{333A1088-737F-45CB-B68E-254E46348037}" destId="{44810F33-5078-4AE9-9C7C-25A884644228}" srcOrd="16" destOrd="0" presId="urn:microsoft.com/office/officeart/2005/8/layout/target3"/>
    <dgm:cxn modelId="{62BBC4DA-290A-4C5F-BCB9-D23BB61B44B4}" type="presParOf" srcId="{333A1088-737F-45CB-B68E-254E46348037}" destId="{B7050CC9-0FC3-4C26-923E-C583681B813F}" srcOrd="17" destOrd="0" presId="urn:microsoft.com/office/officeart/2005/8/layout/target3"/>
    <dgm:cxn modelId="{53725C33-8E5B-4A58-8041-DC0D7BDB50CC}" type="presParOf" srcId="{333A1088-737F-45CB-B68E-254E46348037}" destId="{FAB7270F-BD54-4209-A1BF-86DD19A2869E}" srcOrd="18" destOrd="0" presId="urn:microsoft.com/office/officeart/2005/8/layout/target3"/>
    <dgm:cxn modelId="{73AB049C-E667-4DD9-A44C-A5E88DD018ED}" type="presParOf" srcId="{333A1088-737F-45CB-B68E-254E46348037}" destId="{F6A3497E-3B06-4E8A-81CF-A3F38E3BB429}" srcOrd="19" destOrd="0" presId="urn:microsoft.com/office/officeart/2005/8/layout/target3"/>
    <dgm:cxn modelId="{B17CB669-92E3-4008-A995-4E21EFE67FAF}" type="presParOf" srcId="{333A1088-737F-45CB-B68E-254E46348037}" destId="{3F28FED3-D868-404F-A6DC-8E84E4FB3EF8}" srcOrd="20" destOrd="0" presId="urn:microsoft.com/office/officeart/2005/8/layout/target3"/>
    <dgm:cxn modelId="{FD199A28-6562-4EE7-A1A9-2A2A809757F6}" type="presParOf" srcId="{333A1088-737F-45CB-B68E-254E46348037}" destId="{AED2198E-93D5-4001-81B4-73124B309672}" srcOrd="21" destOrd="0" presId="urn:microsoft.com/office/officeart/2005/8/layout/target3"/>
    <dgm:cxn modelId="{CE31AB3F-21A6-4F08-BA5D-50C6599BDBFE}" type="presParOf" srcId="{333A1088-737F-45CB-B68E-254E46348037}" destId="{2BE915AB-18AA-4053-B92C-3BFC9ED204BB}" srcOrd="22" destOrd="0" presId="urn:microsoft.com/office/officeart/2005/8/layout/target3"/>
    <dgm:cxn modelId="{9E10F4C5-63C7-454C-BDE5-45AD7AA5D439}" type="presParOf" srcId="{333A1088-737F-45CB-B68E-254E46348037}" destId="{6BB5E863-4638-4E1D-BFDE-399D028AC4ED}" srcOrd="23" destOrd="0" presId="urn:microsoft.com/office/officeart/2005/8/layout/target3"/>
    <dgm:cxn modelId="{A820433B-8C7A-418A-A7C1-091B32775794}" type="presParOf" srcId="{333A1088-737F-45CB-B68E-254E46348037}" destId="{5A5FFA88-C948-4069-8E93-59FA12366E83}" srcOrd="24" destOrd="0" presId="urn:microsoft.com/office/officeart/2005/8/layout/target3"/>
    <dgm:cxn modelId="{84CB0089-DC77-44EB-8D8A-CAA36FD8574A}" type="presParOf" srcId="{333A1088-737F-45CB-B68E-254E46348037}" destId="{890E4F0B-2866-4A3F-A3C7-2A14B1797930}" srcOrd="25" destOrd="0" presId="urn:microsoft.com/office/officeart/2005/8/layout/target3"/>
    <dgm:cxn modelId="{946CE72E-0197-4395-8BFB-71E617C48624}" type="presParOf" srcId="{333A1088-737F-45CB-B68E-254E46348037}" destId="{307B873D-D319-40E7-AEA8-EAE5900FADE7}" srcOrd="26" destOrd="0" presId="urn:microsoft.com/office/officeart/2005/8/layout/target3"/>
    <dgm:cxn modelId="{4B3714D3-EE81-49B9-B7A2-A784D037380B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Hrozen-odčítání jednotek a desítek pod sebe                    v oboru do 100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28.05.2012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23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954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429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781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572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518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503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711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172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924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734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381CF-214B-4D09-A06E-4B67C1DFE9AE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E6475-6D01-47CF-9DCB-006F66BE3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37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47223264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074977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Hrozen - odčítání jednotek                     a desítek v oboru do 100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Odčítání jednotek a desítek.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odčítání jednotek a desítek v oboru do 100.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odčítání. Žáci se aktivně podíleli na úkolu a dále vymýšleli další různé příklady. Na konci hodiny jsem každému pracovní list vytiskla a žáci samostatně počítali a vybarvili obrázek.      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423616170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7748150" cy="5853183"/>
          </a:xfrm>
        </p:spPr>
      </p:pic>
    </p:spTree>
    <p:extLst>
      <p:ext uri="{BB962C8B-B14F-4D97-AF65-F5344CB8AC3E}">
        <p14:creationId xmlns:p14="http://schemas.microsoft.com/office/powerpoint/2010/main" val="126195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8"/>
            <a:ext cx="8839834" cy="6348176"/>
          </a:xfrm>
        </p:spPr>
      </p:pic>
    </p:spTree>
    <p:extLst>
      <p:ext uri="{BB962C8B-B14F-4D97-AF65-F5344CB8AC3E}">
        <p14:creationId xmlns:p14="http://schemas.microsoft.com/office/powerpoint/2010/main" val="18812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168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Hrozen - odčítání jednotek                     a desítek v oboru do 100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5</cp:revision>
  <dcterms:created xsi:type="dcterms:W3CDTF">2012-08-04T20:09:22Z</dcterms:created>
  <dcterms:modified xsi:type="dcterms:W3CDTF">2012-08-24T12:12:30Z</dcterms:modified>
</cp:coreProperties>
</file>