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Rybička- sčítání jednotek bez přechodu desítek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29.05.2012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801D10-D93C-433B-BED6-DD5DABB9E585}" type="presOf" srcId="{D8197B8C-B260-4A16-BDF4-0947B075E274}" destId="{25B08C86-7E15-44DC-BE7F-FFB55DD49D12}" srcOrd="0" destOrd="0" presId="urn:microsoft.com/office/officeart/2005/8/layout/target3"/>
    <dgm:cxn modelId="{CFA235DB-E739-4349-99AC-79404E118362}" type="presOf" srcId="{D1B46980-6531-4606-95E6-44980827E919}" destId="{2BE915AB-18AA-4053-B92C-3BFC9ED204BB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7C2DBC-3D0D-4632-9A52-F2C7B4C93118}" type="presOf" srcId="{6F0626F1-15CA-49C8-B81F-B6D7E87A87F7}" destId="{3F28FED3-D868-404F-A6DC-8E84E4FB3EF8}" srcOrd="0" destOrd="0" presId="urn:microsoft.com/office/officeart/2005/8/layout/target3"/>
    <dgm:cxn modelId="{02C8946D-D04A-4219-914F-4C455901C8E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331C5F-9966-49D0-BEA4-F3E53E503766}" type="presOf" srcId="{B651F6E3-6281-48DB-9319-2AEAFDAE7572}" destId="{6BB5E863-4638-4E1D-BFDE-399D028AC4ED}" srcOrd="1" destOrd="0" presId="urn:microsoft.com/office/officeart/2005/8/layout/target3"/>
    <dgm:cxn modelId="{2DDB324F-1D50-4700-9810-D32B9E3E47BB}" type="presOf" srcId="{7E46725E-13A1-4082-A664-334D30DB29F8}" destId="{307B873D-D319-40E7-AEA8-EAE5900FADE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6220C9-2C9A-4C37-A697-DCF12F14107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6C6E1F-94FE-4CA9-B6E7-02008C7AEEE1}" type="presOf" srcId="{B651F6E3-6281-48DB-9319-2AEAFDAE7572}" destId="{619D679B-A015-4ECF-8348-D1034C574F40}" srcOrd="0" destOrd="0" presId="urn:microsoft.com/office/officeart/2005/8/layout/target3"/>
    <dgm:cxn modelId="{830F9034-37A3-47F8-8DA2-02DC730745D5}" type="presOf" srcId="{D1D4F407-5343-4D3F-B5B9-D407B03CAEB4}" destId="{AED2198E-93D5-4001-81B4-73124B309672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F84731FA-B75D-450D-AA65-2144BD164263}" type="presOf" srcId="{D1D4F407-5343-4D3F-B5B9-D407B03CAEB4}" destId="{D005CE8C-CC26-4C3E-AC11-E15060ECD759}" srcOrd="0" destOrd="0" presId="urn:microsoft.com/office/officeart/2005/8/layout/target3"/>
    <dgm:cxn modelId="{C5FD9A88-41C6-4CD6-9B9B-5C281084EA3A}" type="presOf" srcId="{757F3AB3-0718-4624-B441-E567A8F0AB56}" destId="{333A1088-737F-45CB-B68E-254E46348037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923012BE-F94D-4F96-A23F-401C945A3431}" type="presOf" srcId="{4C35D32F-0EAB-4CD7-82EE-45574DC2A586}" destId="{890E4F0B-2866-4A3F-A3C7-2A14B1797930}" srcOrd="1" destOrd="0" presId="urn:microsoft.com/office/officeart/2005/8/layout/target3"/>
    <dgm:cxn modelId="{B0A8797C-9600-4E20-9B06-2416700EFC05}" type="presOf" srcId="{6F0626F1-15CA-49C8-B81F-B6D7E87A87F7}" destId="{E7AA458F-2838-4E86-A843-E9E7E72F0C66}" srcOrd="1" destOrd="0" presId="urn:microsoft.com/office/officeart/2005/8/layout/target3"/>
    <dgm:cxn modelId="{321FB85D-B2F6-4158-9EE7-997DBACCFD2F}" type="presOf" srcId="{7E46725E-13A1-4082-A664-334D30DB29F8}" destId="{B7050CC9-0FC3-4C26-923E-C583681B813F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F3684B-8AE3-4FD8-A80E-BA1618F966BE}" type="presOf" srcId="{4C35D32F-0EAB-4CD7-82EE-45574DC2A586}" destId="{8BEBB6EC-1DAA-4CAC-8A25-BC0FCBD5DBD5}" srcOrd="0" destOrd="0" presId="urn:microsoft.com/office/officeart/2005/8/layout/target3"/>
    <dgm:cxn modelId="{B79F5B85-CF37-4241-9B97-955BE6272B37}" type="presParOf" srcId="{333A1088-737F-45CB-B68E-254E46348037}" destId="{F5ABB229-8D3B-4694-996A-96F23CF14429}" srcOrd="0" destOrd="0" presId="urn:microsoft.com/office/officeart/2005/8/layout/target3"/>
    <dgm:cxn modelId="{1C2D32D4-88A1-47A2-8E19-2B21F41B28A6}" type="presParOf" srcId="{333A1088-737F-45CB-B68E-254E46348037}" destId="{F41139FD-01EE-4571-8B17-4FB00FC51163}" srcOrd="1" destOrd="0" presId="urn:microsoft.com/office/officeart/2005/8/layout/target3"/>
    <dgm:cxn modelId="{9673FEF7-F358-404C-B0A0-4801709FF7F0}" type="presParOf" srcId="{333A1088-737F-45CB-B68E-254E46348037}" destId="{D005CE8C-CC26-4C3E-AC11-E15060ECD759}" srcOrd="2" destOrd="0" presId="urn:microsoft.com/office/officeart/2005/8/layout/target3"/>
    <dgm:cxn modelId="{51DB2D1E-7CEC-4D9C-ADFA-ADD2CB74E333}" type="presParOf" srcId="{333A1088-737F-45CB-B68E-254E46348037}" destId="{2C702D82-9B77-49B7-9568-BB8EB47C3372}" srcOrd="3" destOrd="0" presId="urn:microsoft.com/office/officeart/2005/8/layout/target3"/>
    <dgm:cxn modelId="{8331542E-60B3-4246-8192-9908D502BCC8}" type="presParOf" srcId="{333A1088-737F-45CB-B68E-254E46348037}" destId="{A52A0455-90FF-4808-ABD0-F02540D31D5A}" srcOrd="4" destOrd="0" presId="urn:microsoft.com/office/officeart/2005/8/layout/target3"/>
    <dgm:cxn modelId="{D3497C8C-4B4A-4E88-A5E0-ED9E78CBD186}" type="presParOf" srcId="{333A1088-737F-45CB-B68E-254E46348037}" destId="{6140AFEC-043D-4C43-A2F9-D0F5331DF3A3}" srcOrd="5" destOrd="0" presId="urn:microsoft.com/office/officeart/2005/8/layout/target3"/>
    <dgm:cxn modelId="{E3117E98-03F2-4BE5-BB25-39714C7DF97E}" type="presParOf" srcId="{333A1088-737F-45CB-B68E-254E46348037}" destId="{9358AC05-5D7D-4327-9F80-1AD486AEA664}" srcOrd="6" destOrd="0" presId="urn:microsoft.com/office/officeart/2005/8/layout/target3"/>
    <dgm:cxn modelId="{E3C261C8-B703-4771-9B81-86C9D4F5E07B}" type="presParOf" srcId="{333A1088-737F-45CB-B68E-254E46348037}" destId="{313FC574-E1CD-4FB4-B054-0B805CE0447D}" srcOrd="7" destOrd="0" presId="urn:microsoft.com/office/officeart/2005/8/layout/target3"/>
    <dgm:cxn modelId="{B48D504E-2EAE-4414-923C-E07BC8EBB133}" type="presParOf" srcId="{333A1088-737F-45CB-B68E-254E46348037}" destId="{619D679B-A015-4ECF-8348-D1034C574F40}" srcOrd="8" destOrd="0" presId="urn:microsoft.com/office/officeart/2005/8/layout/target3"/>
    <dgm:cxn modelId="{E78798D2-0BE1-4630-AD4D-A9AA1178A790}" type="presParOf" srcId="{333A1088-737F-45CB-B68E-254E46348037}" destId="{322283A8-4A27-4CDA-BAE3-F381106A9174}" srcOrd="9" destOrd="0" presId="urn:microsoft.com/office/officeart/2005/8/layout/target3"/>
    <dgm:cxn modelId="{B20DE10B-2EEC-4047-BCEF-05219D1C1607}" type="presParOf" srcId="{333A1088-737F-45CB-B68E-254E46348037}" destId="{FFC9F71D-1B4F-4AD9-A4A6-86ADEFC8AF5C}" srcOrd="10" destOrd="0" presId="urn:microsoft.com/office/officeart/2005/8/layout/target3"/>
    <dgm:cxn modelId="{E87D5618-8BA2-4EF9-BCC8-D3F115DA499F}" type="presParOf" srcId="{333A1088-737F-45CB-B68E-254E46348037}" destId="{25B08C86-7E15-44DC-BE7F-FFB55DD49D12}" srcOrd="11" destOrd="0" presId="urn:microsoft.com/office/officeart/2005/8/layout/target3"/>
    <dgm:cxn modelId="{9DE44106-257E-4994-8CB6-610BF47E36F1}" type="presParOf" srcId="{333A1088-737F-45CB-B68E-254E46348037}" destId="{76644BE8-9D7C-4C09-B250-3D10AF48CBB7}" srcOrd="12" destOrd="0" presId="urn:microsoft.com/office/officeart/2005/8/layout/target3"/>
    <dgm:cxn modelId="{01647CA0-90A9-4CF6-8428-9232C12C4AAF}" type="presParOf" srcId="{333A1088-737F-45CB-B68E-254E46348037}" destId="{EE85B701-7295-41C0-BA7A-34D3756A2AE6}" srcOrd="13" destOrd="0" presId="urn:microsoft.com/office/officeart/2005/8/layout/target3"/>
    <dgm:cxn modelId="{6FE9E8EE-EF46-4D85-9390-49A29373F48E}" type="presParOf" srcId="{333A1088-737F-45CB-B68E-254E46348037}" destId="{8BEBB6EC-1DAA-4CAC-8A25-BC0FCBD5DBD5}" srcOrd="14" destOrd="0" presId="urn:microsoft.com/office/officeart/2005/8/layout/target3"/>
    <dgm:cxn modelId="{13351B9B-A53B-4BEE-901F-5028C4050152}" type="presParOf" srcId="{333A1088-737F-45CB-B68E-254E46348037}" destId="{41CA92B1-2F09-48D8-ACE4-465CAF918C2C}" srcOrd="15" destOrd="0" presId="urn:microsoft.com/office/officeart/2005/8/layout/target3"/>
    <dgm:cxn modelId="{89916398-32D6-4912-8385-D53EA6DDC95B}" type="presParOf" srcId="{333A1088-737F-45CB-B68E-254E46348037}" destId="{44810F33-5078-4AE9-9C7C-25A884644228}" srcOrd="16" destOrd="0" presId="urn:microsoft.com/office/officeart/2005/8/layout/target3"/>
    <dgm:cxn modelId="{199792E7-4A65-4B93-8124-42412FE4EF04}" type="presParOf" srcId="{333A1088-737F-45CB-B68E-254E46348037}" destId="{B7050CC9-0FC3-4C26-923E-C583681B813F}" srcOrd="17" destOrd="0" presId="urn:microsoft.com/office/officeart/2005/8/layout/target3"/>
    <dgm:cxn modelId="{79BDC17C-F6C3-4335-9287-EDCECB919792}" type="presParOf" srcId="{333A1088-737F-45CB-B68E-254E46348037}" destId="{FAB7270F-BD54-4209-A1BF-86DD19A2869E}" srcOrd="18" destOrd="0" presId="urn:microsoft.com/office/officeart/2005/8/layout/target3"/>
    <dgm:cxn modelId="{0D10BAA3-6257-4882-A1C3-14DD0886432C}" type="presParOf" srcId="{333A1088-737F-45CB-B68E-254E46348037}" destId="{F6A3497E-3B06-4E8A-81CF-A3F38E3BB429}" srcOrd="19" destOrd="0" presId="urn:microsoft.com/office/officeart/2005/8/layout/target3"/>
    <dgm:cxn modelId="{4C06DA03-0AB6-4C45-B780-9F734E83A709}" type="presParOf" srcId="{333A1088-737F-45CB-B68E-254E46348037}" destId="{3F28FED3-D868-404F-A6DC-8E84E4FB3EF8}" srcOrd="20" destOrd="0" presId="urn:microsoft.com/office/officeart/2005/8/layout/target3"/>
    <dgm:cxn modelId="{DD3114F3-6B5B-4272-B6DC-E68A44767030}" type="presParOf" srcId="{333A1088-737F-45CB-B68E-254E46348037}" destId="{AED2198E-93D5-4001-81B4-73124B309672}" srcOrd="21" destOrd="0" presId="urn:microsoft.com/office/officeart/2005/8/layout/target3"/>
    <dgm:cxn modelId="{399D19DB-E303-4841-802D-C5BCA3B3BD2E}" type="presParOf" srcId="{333A1088-737F-45CB-B68E-254E46348037}" destId="{2BE915AB-18AA-4053-B92C-3BFC9ED204BB}" srcOrd="22" destOrd="0" presId="urn:microsoft.com/office/officeart/2005/8/layout/target3"/>
    <dgm:cxn modelId="{F32641DA-C957-4A43-B869-A8013E1D686F}" type="presParOf" srcId="{333A1088-737F-45CB-B68E-254E46348037}" destId="{6BB5E863-4638-4E1D-BFDE-399D028AC4ED}" srcOrd="23" destOrd="0" presId="urn:microsoft.com/office/officeart/2005/8/layout/target3"/>
    <dgm:cxn modelId="{ABCFFFC6-B888-4164-981B-B28B3A1A7B25}" type="presParOf" srcId="{333A1088-737F-45CB-B68E-254E46348037}" destId="{5A5FFA88-C948-4069-8E93-59FA12366E83}" srcOrd="24" destOrd="0" presId="urn:microsoft.com/office/officeart/2005/8/layout/target3"/>
    <dgm:cxn modelId="{27E440D4-6092-4F5A-817E-48F9155A5362}" type="presParOf" srcId="{333A1088-737F-45CB-B68E-254E46348037}" destId="{890E4F0B-2866-4A3F-A3C7-2A14B1797930}" srcOrd="25" destOrd="0" presId="urn:microsoft.com/office/officeart/2005/8/layout/target3"/>
    <dgm:cxn modelId="{1CE8AA24-5E93-4864-A0F0-759067407A22}" type="presParOf" srcId="{333A1088-737F-45CB-B68E-254E46348037}" destId="{307B873D-D319-40E7-AEA8-EAE5900FADE7}" srcOrd="26" destOrd="0" presId="urn:microsoft.com/office/officeart/2005/8/layout/target3"/>
    <dgm:cxn modelId="{6EBBC5DC-F3C5-4C66-B441-CAA5263346F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Rybička- sčítání jednotek bez přechodu desítek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29.05.2012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0D6EDA-EF4A-4C3B-9759-AD04ABF0677D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0A5060-3168-4C25-8477-8F50C559E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974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0A5060-3168-4C25-8477-8F50C559E7C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467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24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43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124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076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325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726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30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957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655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664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0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824E6-D726-40E2-B747-AA12554751E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0F8FF-A0B5-4C4C-9137-B86A24C7B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784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9071501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4609279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Rybička - sčítání jednotek bez přechodu desítek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 jednotek bez přechodu desítek.</a:t>
            </a: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sčítání. Žáci se aktivně podíleli na úkolu a dále vymýšleli další různé příklady. Na konci hodiny jsem každému pracovní list vytiskla a žáci samostatně počítali a vybarvili rybičku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2317261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576"/>
            <a:ext cx="9144001" cy="6858000"/>
          </a:xfrm>
        </p:spPr>
      </p:pic>
    </p:spTree>
    <p:extLst>
      <p:ext uri="{BB962C8B-B14F-4D97-AF65-F5344CB8AC3E}">
        <p14:creationId xmlns:p14="http://schemas.microsoft.com/office/powerpoint/2010/main" val="187306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281476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157</Words>
  <Application>Microsoft Office PowerPoint</Application>
  <PresentationFormat>Předvádění na obrazovce (4:3)</PresentationFormat>
  <Paragraphs>17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Rybička - sčítání jednotek bez přechodu desítek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4</cp:revision>
  <dcterms:created xsi:type="dcterms:W3CDTF">2012-08-04T20:47:04Z</dcterms:created>
  <dcterms:modified xsi:type="dcterms:W3CDTF">2012-08-18T23:03:14Z</dcterms:modified>
</cp:coreProperties>
</file>